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1.jpg" ContentType="image/jpg"/>
  <Override PartName="/ppt/media/image32.jpg" ContentType="image/jpg"/>
  <Override PartName="/ppt/media/image33.jpg" ContentType="image/jpg"/>
  <Override PartName="/ppt/media/image34.jpg" ContentType="image/jpg"/>
  <Override PartName="/ppt/media/image35.jpg" ContentType="image/jpg"/>
  <Override PartName="/ppt/media/image36.jpg" ContentType="image/jpg"/>
  <Override PartName="/ppt/media/image37.jpg" ContentType="image/jpg"/>
  <Override PartName="/ppt/media/image38.jpg" ContentType="image/jpg"/>
  <Override PartName="/ppt/media/image39.jpg" ContentType="image/jpg"/>
  <Override PartName="/ppt/media/image40.jpg" ContentType="image/jpg"/>
  <Override PartName="/ppt/media/image41.jpg" ContentType="image/jpg"/>
  <Override PartName="/ppt/media/image42.jpg" ContentType="image/jpg"/>
  <Override PartName="/ppt/media/image43.jpg" ContentType="image/jpg"/>
  <Override PartName="/ppt/media/image44.jpg" ContentType="image/jpg"/>
  <Override PartName="/ppt/media/image45.jpg" ContentType="image/jpg"/>
  <Override PartName="/ppt/media/image46.jpg" ContentType="image/jpg"/>
  <Override PartName="/ppt/media/image47.jpg" ContentType="image/jpg"/>
  <Override PartName="/ppt/media/image48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2" r:id="rId5"/>
    <p:sldId id="263" r:id="rId6"/>
    <p:sldId id="264" r:id="rId7"/>
    <p:sldId id="265" r:id="rId8"/>
    <p:sldId id="266" r:id="rId9"/>
    <p:sldId id="267" r:id="rId10"/>
    <p:sldId id="261" r:id="rId11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5D1694-3F34-40B9-BD2A-85BEED5D7E96}" v="7" dt="2020-06-24T13:17:50.601"/>
    <p1510:client id="{1F296769-D5AC-496C-8482-EF44036038A4}" v="15" dt="2020-06-24T13:19:47.272"/>
    <p1510:client id="{997F61A2-93FE-475B-984D-48E992E2209B}" v="1" dt="2021-06-23T08:26:38.676"/>
    <p1510:client id="{B2F7049D-29F5-7067-E62F-D6029BB0FEF0}" v="1" dt="2020-06-24T15:45:31.902"/>
    <p1510:client id="{D51E6AE2-A8C9-438A-9B16-D0F579C2721F}" v="6" dt="2020-06-24T13:14:18.855"/>
    <p1510:client id="{F4898252-64C7-4B6C-BC73-956172DEAA0F}" v="7" dt="2021-06-17T08:43:12.6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ppa Doig" userId="S::pdoig.305@o365.cdarwin.com::022213ff-5bd5-4ad5-b0a5-ec8d5a3d4b5b" providerId="AD" clId="Web-{1F296769-D5AC-496C-8482-EF44036038A4}"/>
    <pc:docChg chg="modSld">
      <pc:chgData name="Pippa Doig" userId="S::pdoig.305@o365.cdarwin.com::022213ff-5bd5-4ad5-b0a5-ec8d5a3d4b5b" providerId="AD" clId="Web-{1F296769-D5AC-496C-8482-EF44036038A4}" dt="2020-06-24T13:20:06.397" v="18"/>
      <pc:docMkLst>
        <pc:docMk/>
      </pc:docMkLst>
      <pc:sldChg chg="addSp delSp modSp mod setBg">
        <pc:chgData name="Pippa Doig" userId="S::pdoig.305@o365.cdarwin.com::022213ff-5bd5-4ad5-b0a5-ec8d5a3d4b5b" providerId="AD" clId="Web-{1F296769-D5AC-496C-8482-EF44036038A4}" dt="2020-06-24T13:20:06.397" v="18"/>
        <pc:sldMkLst>
          <pc:docMk/>
          <pc:sldMk cId="3319566302" sldId="262"/>
        </pc:sldMkLst>
        <pc:spChg chg="add">
          <ac:chgData name="Pippa Doig" userId="S::pdoig.305@o365.cdarwin.com::022213ff-5bd5-4ad5-b0a5-ec8d5a3d4b5b" providerId="AD" clId="Web-{1F296769-D5AC-496C-8482-EF44036038A4}" dt="2020-06-24T13:20:06.397" v="18"/>
          <ac:spMkLst>
            <pc:docMk/>
            <pc:sldMk cId="3319566302" sldId="262"/>
            <ac:spMk id="4" creationId="{32BC26D8-82FB-445E-AA49-62A77D7C1EE0}"/>
          </ac:spMkLst>
        </pc:spChg>
        <pc:spChg chg="add">
          <ac:chgData name="Pippa Doig" userId="S::pdoig.305@o365.cdarwin.com::022213ff-5bd5-4ad5-b0a5-ec8d5a3d4b5b" providerId="AD" clId="Web-{1F296769-D5AC-496C-8482-EF44036038A4}" dt="2020-06-24T13:20:06.397" v="18"/>
          <ac:spMkLst>
            <pc:docMk/>
            <pc:sldMk cId="3319566302" sldId="262"/>
            <ac:spMk id="5" creationId="{CB44330D-EA18-4254-AA95-EB49948539B8}"/>
          </ac:spMkLst>
        </pc:spChg>
        <pc:spChg chg="add del">
          <ac:chgData name="Pippa Doig" userId="S::pdoig.305@o365.cdarwin.com::022213ff-5bd5-4ad5-b0a5-ec8d5a3d4b5b" providerId="AD" clId="Web-{1F296769-D5AC-496C-8482-EF44036038A4}" dt="2020-06-24T13:20:02.803" v="15"/>
          <ac:spMkLst>
            <pc:docMk/>
            <pc:sldMk cId="3319566302" sldId="262"/>
            <ac:spMk id="7" creationId="{32BC26D8-82FB-445E-AA49-62A77D7C1EE0}"/>
          </ac:spMkLst>
        </pc:spChg>
        <pc:spChg chg="add del">
          <ac:chgData name="Pippa Doig" userId="S::pdoig.305@o365.cdarwin.com::022213ff-5bd5-4ad5-b0a5-ec8d5a3d4b5b" providerId="AD" clId="Web-{1F296769-D5AC-496C-8482-EF44036038A4}" dt="2020-06-24T13:20:02.803" v="15"/>
          <ac:spMkLst>
            <pc:docMk/>
            <pc:sldMk cId="3319566302" sldId="262"/>
            <ac:spMk id="9" creationId="{CB44330D-EA18-4254-AA95-EB49948539B8}"/>
          </ac:spMkLst>
        </pc:spChg>
        <pc:picChg chg="add mod modCrop">
          <ac:chgData name="Pippa Doig" userId="S::pdoig.305@o365.cdarwin.com::022213ff-5bd5-4ad5-b0a5-ec8d5a3d4b5b" providerId="AD" clId="Web-{1F296769-D5AC-496C-8482-EF44036038A4}" dt="2020-06-24T13:20:06.397" v="18"/>
          <ac:picMkLst>
            <pc:docMk/>
            <pc:sldMk cId="3319566302" sldId="262"/>
            <ac:picMk id="2" creationId="{57B9FB04-1453-423D-98BB-B80C73A25CC9}"/>
          </ac:picMkLst>
        </pc:picChg>
      </pc:sldChg>
    </pc:docChg>
  </pc:docChgLst>
  <pc:docChgLst>
    <pc:chgData name="Pippa Doig" userId="S::pdoig.305@o365.cdarwin.com::022213ff-5bd5-4ad5-b0a5-ec8d5a3d4b5b" providerId="AD" clId="Web-{B2F7049D-29F5-7067-E62F-D6029BB0FEF0}"/>
    <pc:docChg chg="sldOrd">
      <pc:chgData name="Pippa Doig" userId="S::pdoig.305@o365.cdarwin.com::022213ff-5bd5-4ad5-b0a5-ec8d5a3d4b5b" providerId="AD" clId="Web-{B2F7049D-29F5-7067-E62F-D6029BB0FEF0}" dt="2020-06-24T15:45:31.902" v="0"/>
      <pc:docMkLst>
        <pc:docMk/>
      </pc:docMkLst>
      <pc:sldChg chg="ord">
        <pc:chgData name="Pippa Doig" userId="S::pdoig.305@o365.cdarwin.com::022213ff-5bd5-4ad5-b0a5-ec8d5a3d4b5b" providerId="AD" clId="Web-{B2F7049D-29F5-7067-E62F-D6029BB0FEF0}" dt="2020-06-24T15:45:31.902" v="0"/>
        <pc:sldMkLst>
          <pc:docMk/>
          <pc:sldMk cId="3319566302" sldId="262"/>
        </pc:sldMkLst>
      </pc:sldChg>
    </pc:docChg>
  </pc:docChgLst>
  <pc:docChgLst>
    <pc:chgData name="Nicole Doughty" userId="S::ndoughty.305@o365.cdarwin.com::da0f5677-18d2-4459-b083-aaa2999d1c25" providerId="AD" clId="Web-{F4898252-64C7-4B6C-BC73-956172DEAA0F}"/>
    <pc:docChg chg="modSld">
      <pc:chgData name="Nicole Doughty" userId="S::ndoughty.305@o365.cdarwin.com::da0f5677-18d2-4459-b083-aaa2999d1c25" providerId="AD" clId="Web-{F4898252-64C7-4B6C-BC73-956172DEAA0F}" dt="2021-06-17T08:43:12.699" v="3" actId="20577"/>
      <pc:docMkLst>
        <pc:docMk/>
      </pc:docMkLst>
      <pc:sldChg chg="modSp">
        <pc:chgData name="Nicole Doughty" userId="S::ndoughty.305@o365.cdarwin.com::da0f5677-18d2-4459-b083-aaa2999d1c25" providerId="AD" clId="Web-{F4898252-64C7-4B6C-BC73-956172DEAA0F}" dt="2021-06-17T08:43:12.699" v="3" actId="20577"/>
        <pc:sldMkLst>
          <pc:docMk/>
          <pc:sldMk cId="1050779878" sldId="261"/>
        </pc:sldMkLst>
        <pc:spChg chg="mod">
          <ac:chgData name="Nicole Doughty" userId="S::ndoughty.305@o365.cdarwin.com::da0f5677-18d2-4459-b083-aaa2999d1c25" providerId="AD" clId="Web-{F4898252-64C7-4B6C-BC73-956172DEAA0F}" dt="2021-06-17T08:43:12.699" v="3" actId="20577"/>
          <ac:spMkLst>
            <pc:docMk/>
            <pc:sldMk cId="1050779878" sldId="261"/>
            <ac:spMk id="6" creationId="{00000000-0000-0000-0000-000000000000}"/>
          </ac:spMkLst>
        </pc:spChg>
      </pc:sldChg>
    </pc:docChg>
  </pc:docChgLst>
  <pc:docChgLst>
    <pc:chgData name="Nicole Doughty" userId="S::ndoughty.305@o365.cdarwin.com::da0f5677-18d2-4459-b083-aaa2999d1c25" providerId="AD" clId="Web-{997F61A2-93FE-475B-984D-48E992E2209B}"/>
    <pc:docChg chg="modSld">
      <pc:chgData name="Nicole Doughty" userId="S::ndoughty.305@o365.cdarwin.com::da0f5677-18d2-4459-b083-aaa2999d1c25" providerId="AD" clId="Web-{997F61A2-93FE-475B-984D-48E992E2209B}" dt="2021-06-23T08:26:38.676" v="0" actId="14100"/>
      <pc:docMkLst>
        <pc:docMk/>
      </pc:docMkLst>
      <pc:sldChg chg="modSp">
        <pc:chgData name="Nicole Doughty" userId="S::ndoughty.305@o365.cdarwin.com::da0f5677-18d2-4459-b083-aaa2999d1c25" providerId="AD" clId="Web-{997F61A2-93FE-475B-984D-48E992E2209B}" dt="2021-06-23T08:26:38.676" v="0" actId="14100"/>
        <pc:sldMkLst>
          <pc:docMk/>
          <pc:sldMk cId="1050779878" sldId="261"/>
        </pc:sldMkLst>
        <pc:picChg chg="mod">
          <ac:chgData name="Nicole Doughty" userId="S::ndoughty.305@o365.cdarwin.com::da0f5677-18d2-4459-b083-aaa2999d1c25" providerId="AD" clId="Web-{997F61A2-93FE-475B-984D-48E992E2209B}" dt="2021-06-23T08:26:38.676" v="0" actId="14100"/>
          <ac:picMkLst>
            <pc:docMk/>
            <pc:sldMk cId="1050779878" sldId="261"/>
            <ac:picMk id="1026" creationId="{00000000-0000-0000-0000-000000000000}"/>
          </ac:picMkLst>
        </pc:picChg>
      </pc:sldChg>
    </pc:docChg>
  </pc:docChgLst>
  <pc:docChgLst>
    <pc:chgData name="Pippa Doig" userId="S::pdoig.305@o365.cdarwin.com::022213ff-5bd5-4ad5-b0a5-ec8d5a3d4b5b" providerId="AD" clId="Web-{D51E6AE2-A8C9-438A-9B16-D0F579C2721F}"/>
    <pc:docChg chg="addSld delSld modSld">
      <pc:chgData name="Pippa Doig" userId="S::pdoig.305@o365.cdarwin.com::022213ff-5bd5-4ad5-b0a5-ec8d5a3d4b5b" providerId="AD" clId="Web-{D51E6AE2-A8C9-438A-9B16-D0F579C2721F}" dt="2020-06-24T13:14:18.855" v="5"/>
      <pc:docMkLst>
        <pc:docMk/>
      </pc:docMkLst>
      <pc:sldChg chg="modSp del">
        <pc:chgData name="Pippa Doig" userId="S::pdoig.305@o365.cdarwin.com::022213ff-5bd5-4ad5-b0a5-ec8d5a3d4b5b" providerId="AD" clId="Web-{D51E6AE2-A8C9-438A-9B16-D0F579C2721F}" dt="2020-06-24T13:14:11.230" v="4"/>
        <pc:sldMkLst>
          <pc:docMk/>
          <pc:sldMk cId="2792568040" sldId="257"/>
        </pc:sldMkLst>
        <pc:spChg chg="mod">
          <ac:chgData name="Pippa Doig" userId="S::pdoig.305@o365.cdarwin.com::022213ff-5bd5-4ad5-b0a5-ec8d5a3d4b5b" providerId="AD" clId="Web-{D51E6AE2-A8C9-438A-9B16-D0F579C2721F}" dt="2020-06-24T13:13:59.573" v="2" actId="1076"/>
          <ac:spMkLst>
            <pc:docMk/>
            <pc:sldMk cId="2792568040" sldId="257"/>
            <ac:spMk id="3" creationId="{00000000-0000-0000-0000-000000000000}"/>
          </ac:spMkLst>
        </pc:spChg>
        <pc:picChg chg="mod">
          <ac:chgData name="Pippa Doig" userId="S::pdoig.305@o365.cdarwin.com::022213ff-5bd5-4ad5-b0a5-ec8d5a3d4b5b" providerId="AD" clId="Web-{D51E6AE2-A8C9-438A-9B16-D0F579C2721F}" dt="2020-06-24T13:14:07.089" v="3" actId="1076"/>
          <ac:picMkLst>
            <pc:docMk/>
            <pc:sldMk cId="2792568040" sldId="257"/>
            <ac:picMk id="2052" creationId="{00000000-0000-0000-0000-000000000000}"/>
          </ac:picMkLst>
        </pc:picChg>
      </pc:sldChg>
      <pc:sldChg chg="new">
        <pc:chgData name="Pippa Doig" userId="S::pdoig.305@o365.cdarwin.com::022213ff-5bd5-4ad5-b0a5-ec8d5a3d4b5b" providerId="AD" clId="Web-{D51E6AE2-A8C9-438A-9B16-D0F579C2721F}" dt="2020-06-24T13:14:18.855" v="5"/>
        <pc:sldMkLst>
          <pc:docMk/>
          <pc:sldMk cId="3319566302" sldId="262"/>
        </pc:sldMkLst>
      </pc:sldChg>
    </pc:docChg>
  </pc:docChgLst>
  <pc:docChgLst>
    <pc:chgData name="Pippa Doig" userId="S::pdoig.305@o365.cdarwin.com::022213ff-5bd5-4ad5-b0a5-ec8d5a3d4b5b" providerId="AD" clId="Web-{105D1694-3F34-40B9-BD2A-85BEED5D7E96}"/>
    <pc:docChg chg="modSld">
      <pc:chgData name="Pippa Doig" userId="S::pdoig.305@o365.cdarwin.com::022213ff-5bd5-4ad5-b0a5-ec8d5a3d4b5b" providerId="AD" clId="Web-{105D1694-3F34-40B9-BD2A-85BEED5D7E96}" dt="2020-06-24T13:17:50.601" v="5"/>
      <pc:docMkLst>
        <pc:docMk/>
      </pc:docMkLst>
      <pc:sldChg chg="addSp delSp modSp">
        <pc:chgData name="Pippa Doig" userId="S::pdoig.305@o365.cdarwin.com::022213ff-5bd5-4ad5-b0a5-ec8d5a3d4b5b" providerId="AD" clId="Web-{105D1694-3F34-40B9-BD2A-85BEED5D7E96}" dt="2020-06-24T13:17:50.601" v="5"/>
        <pc:sldMkLst>
          <pc:docMk/>
          <pc:sldMk cId="3319566302" sldId="262"/>
        </pc:sldMkLst>
        <pc:spChg chg="add del mod">
          <ac:chgData name="Pippa Doig" userId="S::pdoig.305@o365.cdarwin.com::022213ff-5bd5-4ad5-b0a5-ec8d5a3d4b5b" providerId="AD" clId="Web-{105D1694-3F34-40B9-BD2A-85BEED5D7E96}" dt="2020-06-24T13:17:50.601" v="5"/>
          <ac:spMkLst>
            <pc:docMk/>
            <pc:sldMk cId="3319566302" sldId="262"/>
            <ac:spMk id="2" creationId="{7F6292F0-9840-4636-8EF9-270F5520C15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EC2BD-557D-4288-973C-2F13237E7D86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00605-1222-4627-8395-E6DE6A610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891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B28E-03C4-491B-ABC1-ED6AEB3A54C3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7FF2-01E9-46D2-9283-A7FAC3149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31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B28E-03C4-491B-ABC1-ED6AEB3A54C3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7FF2-01E9-46D2-9283-A7FAC3149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130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B28E-03C4-491B-ABC1-ED6AEB3A54C3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7FF2-01E9-46D2-9283-A7FAC3149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61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B28E-03C4-491B-ABC1-ED6AEB3A54C3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7FF2-01E9-46D2-9283-A7FAC3149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96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B28E-03C4-491B-ABC1-ED6AEB3A54C3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7FF2-01E9-46D2-9283-A7FAC3149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84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B28E-03C4-491B-ABC1-ED6AEB3A54C3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7FF2-01E9-46D2-9283-A7FAC3149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565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B28E-03C4-491B-ABC1-ED6AEB3A54C3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7FF2-01E9-46D2-9283-A7FAC3149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9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B28E-03C4-491B-ABC1-ED6AEB3A54C3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7FF2-01E9-46D2-9283-A7FAC3149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07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B28E-03C4-491B-ABC1-ED6AEB3A54C3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7FF2-01E9-46D2-9283-A7FAC3149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87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B28E-03C4-491B-ABC1-ED6AEB3A54C3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7FF2-01E9-46D2-9283-A7FAC3149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822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B28E-03C4-491B-ABC1-ED6AEB3A54C3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7FF2-01E9-46D2-9283-A7FAC3149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99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AB28E-03C4-491B-ABC1-ED6AEB3A54C3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47FF2-01E9-46D2-9283-A7FAC3149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8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uk/url?sa=i&amp;rct=j&amp;q=&amp;esrc=s&amp;frm=1&amp;source=images&amp;cd=&amp;cad=rja&amp;uact=8&amp;docid=JBnZFzMZG5fUgM&amp;tbnid=v0CGsldn6SiGvM:&amp;ved=0CAUQjRw&amp;url=http://www.rgbstock.com/bigphoto/mkgifte/label&amp;ei=D1-wU5HJHMGp7AabLg&amp;bvm=bv.69837884,d.ZWU&amp;psig=AFQjCNE5LbzzkmLpuMXrnorvDjDMq2D3BA&amp;ust=1404153989109349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9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12" Type="http://schemas.openxmlformats.org/officeDocument/2006/relationships/image" Target="../media/image28.jpg"/><Relationship Id="rId17" Type="http://schemas.openxmlformats.org/officeDocument/2006/relationships/image" Target="../media/image33.jpg"/><Relationship Id="rId2" Type="http://schemas.openxmlformats.org/officeDocument/2006/relationships/image" Target="../media/image18.jpg"/><Relationship Id="rId16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jpg"/><Relationship Id="rId15" Type="http://schemas.openxmlformats.org/officeDocument/2006/relationships/image" Target="../media/image31.jp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Relationship Id="rId14" Type="http://schemas.openxmlformats.org/officeDocument/2006/relationships/image" Target="../media/image3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13" Type="http://schemas.openxmlformats.org/officeDocument/2006/relationships/image" Target="../media/image45.jpg"/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12" Type="http://schemas.openxmlformats.org/officeDocument/2006/relationships/image" Target="../media/image44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11" Type="http://schemas.openxmlformats.org/officeDocument/2006/relationships/image" Target="../media/image43.jpg"/><Relationship Id="rId5" Type="http://schemas.openxmlformats.org/officeDocument/2006/relationships/image" Target="../media/image37.jpg"/><Relationship Id="rId10" Type="http://schemas.openxmlformats.org/officeDocument/2006/relationships/image" Target="../media/image42.jpg"/><Relationship Id="rId4" Type="http://schemas.openxmlformats.org/officeDocument/2006/relationships/image" Target="../media/image36.jpg"/><Relationship Id="rId9" Type="http://schemas.openxmlformats.org/officeDocument/2006/relationships/image" Target="../media/image41.jpg"/><Relationship Id="rId14" Type="http://schemas.openxmlformats.org/officeDocument/2006/relationships/image" Target="../media/image4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703" y="3181145"/>
            <a:ext cx="2585962" cy="3680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40" y="-1262742"/>
            <a:ext cx="51435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040" y="2142277"/>
            <a:ext cx="7066192" cy="1954381"/>
          </a:xfrm>
          <a:prstGeom prst="rect">
            <a:avLst/>
          </a:prstGeom>
          <a:solidFill>
            <a:srgbClr val="FFFFFF">
              <a:alpha val="92000"/>
            </a:srgbClr>
          </a:solidFill>
        </p:spPr>
        <p:txBody>
          <a:bodyPr wrap="square" rtlCol="0">
            <a:spAutoFit/>
          </a:bodyPr>
          <a:lstStyle/>
          <a:p>
            <a:endParaRPr lang="en-GB" sz="1100" b="1" dirty="0"/>
          </a:p>
          <a:p>
            <a:pPr marL="228600" indent="-228600">
              <a:buAutoNum type="arabicPeriod"/>
            </a:pPr>
            <a:r>
              <a:rPr lang="en-GB" sz="1400" b="1" dirty="0">
                <a:latin typeface="Lucida Sans Typewriter" panose="020B0509030504030204" pitchFamily="49" charset="0"/>
              </a:rPr>
              <a:t>  Make your own sketchbook</a:t>
            </a:r>
            <a:endParaRPr lang="en-GB" sz="1400" dirty="0">
              <a:latin typeface="Lucida Sans Typewriter" panose="020B0509030504030204" pitchFamily="49" charset="0"/>
            </a:endParaRPr>
          </a:p>
          <a:p>
            <a:endParaRPr lang="en-GB" sz="1400" b="1" dirty="0">
              <a:latin typeface="Lucida Sans Typewriter" panose="020B0509030504030204" pitchFamily="49" charset="0"/>
            </a:endParaRPr>
          </a:p>
          <a:p>
            <a:r>
              <a:rPr lang="en-GB" sz="1400" b="1" dirty="0">
                <a:latin typeface="Lucida Sans Typewriter" panose="020B0509030504030204" pitchFamily="49" charset="0"/>
              </a:rPr>
              <a:t>2.  Fill your sketchbook book with a ‘SUMMER’ aesthetic, each page may be linked to a place, something you did, how you felt, who you saw to name but a few.  Remember all the elements we discussed in your taster day to help make each page the best it can be. </a:t>
            </a:r>
          </a:p>
          <a:p>
            <a:endParaRPr lang="en-GB" sz="1200" b="1" dirty="0"/>
          </a:p>
        </p:txBody>
      </p:sp>
      <p:sp>
        <p:nvSpPr>
          <p:cNvPr id="2" name="AutoShape 2" descr="data:image/jpg;base64,%20/9j/4AAQSkZJRgABAQEAYABgAAD/2wBDAAUDBAQEAwUEBAQFBQUGBwwIBwcHBw8LCwkMEQ8SEhEPERETFhwXExQaFRERGCEYGh0dHx8fExciJCIeJBweHx7/2wBDAQUFBQcGBw4ICA4eFBEUHh4eHh4eHh4eHh4eHh4eHh4eHh4eHh4eHh4eHh4eHh4eHh4eHh4eHh4eHh4eHh4eHh7/wAARCAH1AXY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fPWjq3Wj602Rgq7ulfOnoDhSVD9pQdxUbX0I/iH40XAs0hqm2pWi/euEH1NNOq6f3vYB/wBtBTsBezRms59b0iP/AFmpWij3mUf1pi+ItBY/LrWnf+BKf40+Vi5katB6Vm/2/oXT+2tOP/byn+NJ/wAJBoXfWdO/8CU/xpWfYLo0aU9Kyx4h0HI/4nemf+BSf40v9v6GTxrWm/8AgUn+NPlfYLo0qKzjrmi9f7X0/wD8CU/xp41jSSM/2pYEf9fCf40mrBdF6kqkdY0cD/kKWH/gQn+NNOt6KCAdY08E9M3Kf40WYcyNAUorPXV9IYgLq1gc9MXKf41IuqaaSQNRsyfadeP1oswZc6etGeKqDUdP/wCf61/7/r/jQdS00HB1C0z/ANd1/wAadmK6LgOR6UoqqNQsW6XlsfpKv+NPW5gbhZoyfZhRYLonHSkNMEyHgOp/GlLj1FArokGMUh4FJuX1/WgsMdaLDuIaDSFge4oyKADtSg8cigmkpgL+FJStxUZkTuwH40wH0VH5sf8AfH50hmj/AL60hkh6U3NQyXMS9XFQ/boM8uKTYFs0lVPt9uf+Wi/nQL23/wCeg/OlzILMtGkzxVf7VCeki/nSrPHnmVT7ZpcyHZk+aBUQmjP8a/nR50f94fnSTQWJadUPnRD+MfnS+fF/z0X86pNCaZLThUSSxsMqwNS00xC5xRTTRT1As1W1IlbORh2XNWaZIvmIVPQipaGfNHxW8beKD4tudM0vVZLGxgCpiMhSzbQSSeveuCvNR1i4AkuNSu7lx/E87NgfnWt8U2e38f6vCFHy3GOB/siubF2QGVlPsa9SlTagrI4pyTbuyCae4lzumlYZ/iY0xhIAGLEDHrVplWeAuo+fHU8Z9ao5XIHf+Vbwal0MpKw6TaBwMjOMkcVYsHV4WjaMNg5IK1XZVFmJGPzs3Ax2qQR3D2UbxB1UseemcVFVc0bIqneMhl/GiFWjUDdngiq+8DHyqfXirWpRzKtvJKpwyZUnoecGqUbYc5GAewrSknyK4ptc2hLKw35TG0jkkUsfXKDPrxSSbFCq3OOpFOlnO0MmeeORg1oRcVnJl2hh+VXrVriaP5Yw0YFZavtbJXJNaUD3HmeVECoBwNo4rOcU9LFxfmBDHeY5mGAcq3Wm2F1HbzwytkhWG4DqaS43ZbBxKo5I4zmqUO4MDtyQc1MdmOTbasdZb65Ppssr2VnA8Rx/rVBZTjHB9PasyS7HlSyeVAHZQWjMeQfpVF7a8lmHlxTzA9CqFqvRaFrtxFtXSb5ypG0/Z2z/ACrFxpJK7RonNt2Rn3N61xL5nlww8/cjQACrcNw0sPmYjweo/CrcHgnxTMcDQ70+5TH861bTwD4rETRHR9hbgGR0H9aJ1qEVZSX4BClVvszARVMTOYXJbv3osJpVZ3jmlA46Oc4rr7D4a+KZEWMpAjj+ESl8e5wDWzpvwe1vYVnvIoyx/ghY449yKwqY2gk1c1jh6l0eZw3lyCzfbbkHIOBKRmnNq+pI58vUbxV7D7Q/+NeuWfwP5DXGp3beoUIn+NbFp8E9EXHnLPNz/wAtLg/+ygU3mFH7MW/kJYSpfWSXzPDYdd1hTu/ti+Hp/pT/AONPfxRr0ePK8Qakg9Rdv/jX0TY/CXwraj/kFWjnPWQNJn8zW1Z+BtCtSPKsbSMD+5bIP6VlLHrpTf4F/Vn1mfMlr4o8YTMPs+ua7N7JNI1bdlqnxSmIa2ufEZ+pYD9a+lI9G0+FRtUgexwP0qvOLL5kgtg7KcbjnA/GsZ46UVfkSLhhot/E2eHW8vxcnG1L3U4sclnulX+ZrnNR8beNLW/ns5/EWpebCxjkC3JIDA4OCK9+12S10/w/qF5cRI8UUMksm8Z3cZxz2z2r5UuGaSNrlvvyOWb6k5rfLq8sRzOUVZEYynGjZRbudDJ468VL18R6oRjgG5b/ABpR438Uugb+3L8e4nb/ABrky+8AZyB1FWIim3C5DDpzXp8kOxxc0u50v/CceL4ySviHUR6ZlzToPHPjWQ8eIr78GH+FYUVs0gDSkqOwPWnS3ccbGOJc46sOlZS5L8sUaK61kzpl8UeJWj3XfiPUWBPA80jP5V6J8K7q7uNFmu7iSWcyzkAySFiAAB39814lZ3Mkl0PmIB4Pfj2r6A8E21tZeG7VLeTzI8MynGM5Oc15mZxVOj5tnZg5OdTyN4sCQG4pjtgAg4NM/dt/EcnpmmOGMmeRt9+tfPM9ZIlBbB5OfalT5SfnY5GetRh9wGPWkDDOMYzzSvYfKjkPirq9xZ6ZBaWsskbXDnc6kg7V7Z69cV5kuq6qzBUv71j7TNyfzr1rx7oLa9pyJCwW6gYtFuOAc9QT+Vch4S0ZdKvHn1rTb+S6ib9wkduZEz65HBPpX0GCxFKGH7yR5WJo1HV7I6a7s9Sj+HwWW6uFvoYPN3iQ7ww5IJ+nFYPhDxy9uFstYklkUHCTliSPZvUe9dlpn224+03GoQmJZgFjty2SkYB+92yc815J4r0eXQtVeBgTAzFoXxwynp+I71nhPZ4hzpVN3qiq6lTtUij1n4bXOpW/ie/h+0SXenXAM0E/ml0Bz90ehwentXsURLIp9RXzX8CZW/4S6SPe5U2rkrnAJyvavpKzObeP/drarDkm0ZQmpq6Jh0opQKKgom79KTpQDyKPvEfXmkB8s/GDSZ5viPrMixStGZgwwhIPyr36VwN1Z3Eb7fLk6dNhr7Qg2yeYdqk+Y3/oRrN8S6vpugwR3F5E0hkbYqRoCx9+a7I4xxilY5nh7vc+RLWNkJVlbnBxgjFU7m0MczK3HzcV9rxW9rdWsU32VB5qBgHjGQCM4NNOk6bLw2n2rfWFT/SmsXaV7A6F0lc+LUiSVFhc7WX7uDUzWsqIBA5XA2ketfY7eHNCkY+Zountx1Nqn+FVp/Cfhl8h9B00j/r2X/CplinfRFqjpqfG11DIv+syD71VWPrwfyr7Km8DeEJl2v4a01h/1wAqofhr4IYkt4asVJ/uhl/ka1jjV1RnKg+58iRxyOeI8qfUVagjjDL51u8ig/dV9oI+uDX1X/wq3wT/AAaGikdNs0gx+tVn+EfgtiD/AGdOhz2uX/xqvrkHuiPYM+ftPj8IKokn0u+cbRvLXgAz7YArpvDEvg/UNRt7JPD08Usj7VaWUsOhOevt+tepT/BzweCWjivUI5OLj/EU0fBvw2sglhvtUjYjjEykD/x2uOs4TT5XK/qdNJSi/eSOH8UN4V8Mm2a70VJPP3bNkSsRjGc7j7itDwhdaNrltNdabpwt0hcRsHhUHOM5GK6W9+Duk3iRxXGs6lPHECIhKUbYD1xxV/w58O7Xw5YXFtp2pyz+ZJ5mJ4xwcYxxXl18NH2G7cvVnZSrS9pqko+hwt9480jTL6ezuLa7R4XKErGoBx3HPSuotZku7WK6hUmOVA6M3oRmvDfiVFeW3jTVILlWjKybgHU55GRz6dea9SOp3Gm/DmO+jC74NOQp6BtoA/U1njMDThTpyg3eX/ANMPiZznNS2RH4n8caPo07WM0089wOJIrYZ2H0JJAB9qr6L4+0K9lFsftNu5O0ec3ynPbOeK8k8Oafc+IPEMNj5io0zM0kjZYgAZY+5rX8c+E5/DEls0dyt1bXG4BmXDKwxwe3T+td6y3CRkqMpPnZzLF12nVUfdR9F6G6/YoZLc7Cybsjv/jWzFeMoXeu8+q/4VwfwyuLmbwHpMmWlIgClj14JFdKjXBHCn8a8h1Z0ZuKd7Hf7ONWKlY6GG7t5GAWRQf7rcH9atjj/wCvXLPK7ptkRTj1Fc7ouvSCPU7m91aQWsd3JDbxmQAbUHPv1z+FddLF8yd0c88PZ6M9Gnmij+/Kq+xNV/7Qg58vc59hx+tefr4wtzGJ49LkY7ZC2ZRkBJAhIz1yTx0on8RiTWYis4htreOdpFMnLlWEahhjjLE4rR1qjeiJVOHVnbXMxuPldsJ/dU9fqaj/AHfTIAHauTtvFYkijlWy5kTcoMnUmXywOn1P0qvfeILu8L2lvAIH+2JEH8w8p8zFgQMcqp6HIzXO4VJv3jZSgvhMv9oDWFsPBQsY2Ak1CYRYzzsX5m/kB+NfO3nsVMa9zXa/GLWJ9T1jTbISvL9ntzKwYklWlYtj8F2iuSgsfLPmTEYHbP8AOvocBBUaC7s8nFSdWoMtYJJCQvTu3atCJbezGXbc56etVpbvA2QA46Zx/KqjtlgxyWzzk11uMp7mF4x2LlxcSycH5VPYVCzYjAG4OT09qlto92TsLdADnABNX7m8V9NFm0KvKdp8zAyuD2x1/wD11qkkrIhtsi0a3ka5Uhc5baMjvX0TpUCWdhFbqp+WMZBHfFeOeA9OM2sWm8EbpV4PcDn+le5uF+fbwAOteBnFVOUYnqYCDUXIhVRIM8hhzTbhmXngjOKkRR94ZBNRuPlxwef4jXgSZ6iVhsYDBW/iXPFSB+cMuD64zUSnbJnaB24okcRhmZuAC3XtUreyLVtylp2r2l3cXULTRrJBO0bJuAOB3xXN/FK/ktdMtBa3EkUkkxO6NiCQB/iRXmWoXTXGo3F18xMsrPke5zTXnmeMJJI7IPuhmJC564r6ehlUYTVS/wAjxK2OcouNju/BHi3UDE9vqEU15BGMtOil3jGf4vUfrXa3VrpOvacBIkV1A/KEHP4gjoa8g8Na9faGX+wSRgTYDh1BBxV7/hLbuO9F5aww2k5OZBFnZJ7sh4z7ipxGXSlV5qeg6OMShaep6b4F8I2Oi+JP7QtLic5iZPKfB647/hXsGnH/AESPr0rx34ZeLrfXtQFu8JguxGzMByrAdSDXsGlsv2RF71lBVb/vdy5cn2Ni3RS0VoTccT096UHFIetGai4GNp9zb+QJPMRWLNkFsH7x7Vbf7PKFLrFIQcruAODXgHiq/wDGk/iy/t9LOoG1WZhGI0wuPrjGPxrsfA+n3+m6Qf7TupZbydvMl3uW2+grxMxzWWAhzScW+iT1/wCAd+GwscRLlimvO2h6gC7HsMHjFSArnGG3EenSuC1BnjsriVZCCI2PBPHFW7W4n8lNs0g+UZ+c+leVHiyPLeVP8TseTv8Am/A7Itgd8k8UbQD83U+tculzeEAi9x7ebUqXmodFus/Vwa6I8TU5f8u3+BlLKpfzI6ZQuMUjbfvY49a51brUxjEhb8Vp39oaqvRSR/uA/wAq3XElDrCS+Rm8rqfzI3k5BY049RtrnxquoqeYM/8AbOlOsXwILQJj/cNVHibB9pfcxf2XW8vvN8jI5A6d6am0DaucVh/21cL8z28ePxFDa1J1WGPPYhjzWq4gwTV7v7mT/Z1ddDcwM5FRFQec4P8AOsz+2www1uf++6Bq0ZUBrdgAePmFV/bmBf2/wZP9n4j+UxviH4F03xfpjJcR+XfIv+j3KAbhjopz1H16dq4TxroV9p3w2nsbmIxzw2KhsNuB2AZwfwr1YaxDt5ilznjGKxfFklrqNssXluysrJIGHBUjkVNTNMJNR5al3F3sXTwtaF042ufN3wsuI7fxpZNMygPviBxjllOP1r0X4qWNrdaLb/appIwkzFWAztO09favK/Eel3Hh7xBNaDMbwSB4ZAfvL1Vh+Q/HNeweEdYsfF2hI17DBNPDgTxSIGAbswB7GvZxz5atPGQ1RxYRc1OWHlozb+Dox8O9KKyb1Cyj/wAiNiuwX5iMEH68VheDEii8OQwQKkcaSSKFUYAG9uMVtp93t07V4tSaqVHLuejCLhFRCSMFcYyD1JqD7Ha52i1hAI/55DGPyqx82AAOKQncdg3KcZzjihDepXtYrVkby7VFAYqcxYzg+npS6i1na2b3N0saQry7bM9T/jU8eVJA5qDXLAappU2ntJ5YmUAsOSOc/wBKuL7kSvbQdZXlpdW/mW7psV2jP8OCpwR+dR3C2Zf7VL5RMCsQxI+TPU+xxWNJ4Tjlh8n7bIEQy7fkBwsjBsfgQMVzfxO0u30bwnq2o/apvNlVljUAKC8kgYD3AP6VvCnGc1FMyc5RTlY8T8Ral/aHiLUdWYb/ALTO5X/czhf0xWRcSySAbm4/uil2FVC85qFgc9c19ZSpKnFI8OpVc2xORjrU0Sq7ANyM0yNc85qzYwmSdY1GWPStTItwTtb2c0JVcSkEkjkY7CjS4mnnaTBCDoPerkelzS5+UbQQGOa29I0mR3VbW3kmAGcKue/9awrVOVWRtShd3Zu/C61km8T/AGpkbyreE4PbccCvVmwfz61y3w70e601Lhb2JIpThhg5O0jPze9dSyleR1xXy2ZS5qzt0PcwcbU7sAPkyoyM1E6BiM8E96fyDnnml3bk2HJA5Fecjq5WV0UKD2x0xUOoWpurKaANtaRCm7+7mrZVS3A5rJ8S65aeH7D7TdAsW4jjU/M59v8AGqpwlOaUFqKUlGN5bGdf+FPD7WxDaSCyDjyDtc/TnmvMde0C/s7ydotLvksg58syJuO33Iq/rPxD1m4ZjC6WcZPypEoLfma5TUfEGtXhcXOpXciNn5TKcV9PgcNiqWs3+Z4uJrUKmkVsWJ7KNbJLqG+gdmzmLkMpHY1mCTDESSnpnCjP61YsreS8gkjgmdmCb3QfxflzVZVjjmKPsIxhSH6H1z/SvWjFpas4JNM7r4P6ta6d40st0blZ90DEnO3cOG6euK+odJbov1r5L+HdvHL410iMtuzcoRtHo2f6V9Y6NzIzZ7VwYxLnTOrDvRo1cCiiiuQ2Y4YpkhAVj7U81Bfr/oc2OvlnH5VlLRXNI7nmN3qnk3k1usS5jbndxnPPB703+2s/KIR7Yb/61c94h8UafY+JGstQgaWPG0Sxt8y/Va6CxtdNu7KK5iG6GRdyfMRkGvzzN8EsNPnqQaUup9Lgq/tY2hLYra3rKxaLclYCWKEDOcEntWhZatbS2sUgRtrKCGGMAfnWN4i0+0njlZfNCwRsxXzOA2ODSR2+maUspvr5beI4eMu4G0Y5H51xvD0Z0lyp8ze1joc5qTctjdOqWpJRX57cdKcNRtAB+85+hya5a78X+D7VmWO+nnx3i8wj9cVb8Naxo3iATtZtcL5GNyzNgkHoep44qKmV4ilTdSdKSiuthwxNOcuWMk2bdxqtjbxfaJrhIlzg5B60tjrOn3jMlteIzIMkcj+dTLodjrTtp7SJCY3UyNEoBzjoPXqKkl8K6foqNLDNLMsineZcYAXknj8a1hlUnhXiNdOht7egv3cn7w0X0OMi4UZPaQCpYbzzGCrdKMHgtLxVeOytGaJRGhMq7o1DHLDpkc9Oale3gTy/Mhiyx2oCASxxnA9eK46cZQacoyt1JlG+isdHbj/Q/s80zFmOVmU5BP1rOka4jaRWkJMbbXGc4OMj8xUWn6fcXKkWF4loImw6+XvVs9sZ4Ip+oJqFsfJu7pLjcB86xhcqDwD9K+mx8KNbAxxMYuNtP+HPMw6lTrOnKSdyMTyBs5B9yoqQXLn7yx9P7gqvHN5Z3fJz2YA/zp019FDGZJvsyR92YACvlqdSTXxP7j0nDtG5L53P+rjJ/wB2mPKG/wCWaZI7Z/xpkN/az7jELeQDrsOcfkae8sJjP7lVIGd248U5t2a518xWs/hPP/Hmg2OtRah5kO+/jkAtCp2/MUHB9uK8j8Mavd+GvECzbXGxjHcRH+Jc/MPYivZINbb/AIS+90uSEN9ojEySd1UALt+vv7V5x8XbCO18S/ao0Kfa4VkwBxuBwT/L86/ReGp1PZ/Vq+qkro+czaMeZVqb23PZ/A0iXHh8TwklXnkZWH8Q3E/1rdjyJCvU4GK4b4G3DTeAYo5FIMdxKg9hnI/nXciQKNzVlVpezqOHZmsJc8FIJJrhGwkCuPUvj+lJDPJLBukhMLZI25zQSGQN+Waq29y73lxCdhjhKgnBHJGa1hTb2IlO2g19atbfWodJcN580JlQ9sA4x9aZca1tuvs7WU4PzkMcAFVHXn8K4Px7dWVx4ge4+1TWRggSJLkR7gkhZ22sB2IHUdMVX07xVI6rpWoX0UyG5jR7jOVaM8nn6ED25zXprL17OMo66anE8W+ZxZ3MfiaJrdZJIngLJuZGwXXAUsMDuA2SPrXD/Gy6uNT0G0t7cKsSymaXecGRQPlK+o5z+VX9R8QaH9rcWlpLf3QeR3UMAiAr8xLZxtI7V558RfE1xqEsFrEY7SG3g2KYnDAFx93I46V0YHAt1lLldkY4nFJU2rnK6dpF3qjKLUxEPkgluBj1498Vcj8I3sly0Hn24dP9YckhTnGOnXv+VbmmXdlpdnYyLNEA0KOUU5fep+YAe5JNTWGqXEOny30saQSOx2C44y7EktgDJPoPpzXuOL6HmKSsZK+Br02wuPt1pg84w+QPXpWe+ji1lkT7fE1xHwY1Qsx+mP610ernWE0y3uJ1meG5YRgE7Y1z0yoOSPcn8KwtRWOO/wDInmWWGNf3gRdqK2OFwOPz9qcYvqHMiWykuwrNNMsoXHyIhYgerEcKPqa6jRNfutOtrSa28uKKeUKSRuOCTg59OKy/BWpwQv8AvYQunCUPIo6gf3QfujjHXgUXUazapJJaI5tY5HaBT0ClievT8gfQGs5wT1ZpGbSsj2vSBG1o06vuErk7h37dfwqdwAT8xBNQ6WjRabbRsu1hGMgeuOasSEsSMYr4vES5ptn0lBWikQhtzYx35+lRv93IBJGaWTGCGzj+lMduTnoBznjiuLyOgY8jRJuwQvVieAoryT4j+J7a91IrYfvVjiaHcyhlOTklfQ8DmpviL41a8mk0jTJf9FTIllXjzG7gf7NefXE73DGRjlgAoOMcAY/lX0+VZc6f76pv2PFxuLU7047EckuRnuD6VHOcjtk/yofDEHj1pkh617h5YgP5+oqa2IEuCeoOOO+OKrjrnOamt2/ed84POKvoNHd/Ce0nX4gaP5gXJbzlwwI27CR0/lX1Jov33HsK+X/gac+P7LJ3ELKf/HDX0/on3pD7CvIxb/epHZh17hqk0UCisDRklRzruhkUjIKn+VSUycfuX5wNp/lWb2KPAfiD4Fu7m5n1bTy5WOEzyb8YY9WA75H9KxfBnjWPTdJ+w6gryxxA/Z3QZOP7pHp712eoeGvGPiK+dL/VP7M0k7lQRv8AM6n7vC9unU9K8e1/TX0vXrvS0mMwt5SocDG73xWlXB0MfQ9jidbaqxFOvVoVOej6HS6l41vtQins7C12I65mdQXcLjnpwo6mufstNv8AxBqkFlbtJNNK4CZO7BPX9KZod1qH2lNLsL02gu/3Mu98JJuPc46dq6G6TxT4FuLe6Ajsrh1YIpCuxUY+bHPHOM96yp5ZRwtSKw8bHbHHynRkqruXV+E+rRyBZJCSHGVEefl9fvdK6XQ/A1jbC6k1ODUfPmdmC2sPloijooGTXJx/FjxlGQHurZyBzvtlyamX4xeK1cNLDp7gf9MiP5Gu6tQr1IOEnf5HnUq1KlJSirNHayeFdJQuYbzxBE6gEMEJz9OKj/4Ry1hj2/8ACQ6oAN3LQt07/nXOR/G3XVPz6TpxHtuH9anT4333Al0Czb/dkauF5U3pyr7v+CehHNZb8z/r5G83h23yjL4tuUaJRJuKHIz0x75pr6FMXVY/G0e5JCq71YYYDtz6VkJ8ZWkTD6HEp9Vm9/8Adq3F8XtN2f6T4fLE9Ssin+YrJ5QrcvIjVZzUvfnf4f5Glp2m+ILcvNZ+MbLEvI+YjPPU+5NSXFr4vuR8uv6ZO5JRCZQOfQcVmj4seF3CiXQJsY5wENSr8SvA8uN+iTgjv5ScfrWVTKFJWcNPmOOcSUubm19ERaj4Y8WaosPn3Gn3JUERgXGCfXpWevgTxJNcWokSF4GmXftusgjPPetm38feAGYbtPniXHBEXTPXoat2vjb4dBozG08LIfl/dONv0xSp5UqVuWnt/XYqWbzmrc/9fedXqWlWOnvt02zhtdyFpGVQOB3PsOaxdQkdBHDlWMgBAz1U9/xqJ/GngC53edrNyCw2sGEvTuOnSnx+I/h60/nJrcYcqEJdWzgdOSvavDx3D1etVlXS1fT+kdOHzOlGKhJ3/r1Mi7tLOPVNRvGVVktoISkmPmAw2R9DXlHxN1qDVtbtRalilvEYmcrxuJ5x7V69r+o+Eb3S9UjsPEVpHd39sIlmYsQmBxxj/Oa850b4d3L3AuL/AFG2lt3O4+SpJcH0zjFexlOEjl6dTET12Rw4+vLF+5Sjp1O1+CQupPB7MqqFN1Jt3HtwP6V2wtnB+aTjtgUz4fWdvaaZcRwQoEScpGuOAoVcCumZU6tGn/fIrSeH9vJ1L7kqt7Ncltjm/LmWbG3Izwciq8mnx5k/dJ87bmy55OO/NdO6RbyfLH4CjamD8q/lR7Bx0TF7ZPoeM+MNMRdTuDHaDbug3YbgjbLu7+gArI0bw5FrGo3DfYIgI0LBRgb24UAn04yfXpXfeLmX+1rqDy5JHmnhhjSMqGZvLbAG7gdevNY2naVcWfiOfS7i/fRVe3ead4LjzHkjGD/rH6HJJO1QMA179KnL2FubWx48qq9rexg+K9F03S7Cz0+xgiaaOQyXDlwiAFSMsScDJIwOuB7VwWp27yqryeZIk10yosK7QW4ULvYYz9BXd376XY+G9akFi+oz3U3kWl26l/MXA+fJyQ3OT0zkYrntRj1K8bTNN+ygQWmJJCSweWTpwMbvxAxnJzXVh4OlG0nfzZjVn7SV0jOuw9hqyWd08MCrEXdoydzcfdLn5vyxV3S7oWGj3t1bWokeRsQbl3sB6Hv3zk/Sn6f4V1BzcXl5DcxiRt0zXAx8uc42jnH1IrI8UeIbJE+x6YnnKvViu2P/AL5H3vxreD537upEvd30Im1HVLlYLeS5aVIF2iHbux7EKce2SQasaXbnz3aaBEcncWlJkOfYfd/PNJ4JS41XT5PLt3kaJyGEakDB5A4qjpWq3c/iIWFxCLfcxj8tc8MPU/gaLt3S6BZWTZ0tm+j2zrLdwgMG2gyS859lP9MVtafJpUzws8cwaWdY8tJ0LHjivNfF7Q/2wZLVwV2gMB6iu+0azabSvD99tJS4voy2PxGT+NY14Wpts2oyvNJHqjXUOADL0H5ULPHMm+OVWHfBzVVLPajbgj5H3h1x71km3ktbl3gMsY68DgGvipRUm0j6VNxN9+Rkc+leefFnxQdPtn0mycpdTL++YHBRD2+p/lXXX2tQ6do095dYLwpnao+83Yfia8A1q6vNS1KW7ug7SSuWbg+tduV4OM6ntJ7I5sdiXCPLHdlNcbSe/NRSNtUEMOOOtXFtbmSEskEhyf7hqFtPvpMBbScgekZ4r6jnXc8LlfYqr1Cj16UhVt3I471u6d4V8Q3kAlttHv5VJ+VlhbB/SrqeAfF0n3fD9/jtmLH86h1qa3ki1Sm+hzMCszHAyOfwpx+U+g5FdlB8O/FzBUOjzxEggbiB/WrC/C3xfLtzpm046GVR/WpeKo/zL7y/YVP5WS/AbB8ewcZCwSnJ/wB2vp7Q+smfavC/hX4F1/QfFS6hqEUMcCwuhCyBjkj2r3PQufM+grzcRUjUq3i7o6qUHCFpI1hRQKKguxLj61HPjyZM/wB0/wAqlqG6wLaUkcbG/lWb2A8Z134p2thdy6ULWdJI/wB21ww3BDjsK8w1p/PSbVWQ+ZO+BuP8J7/iBR4jLL4lubtxuia5KllHyseP6VH4htvs8EawE/ZCdwHUI3+GKI04QrQ97V/p0PTpRlKhUny35V081o/PqZuoRvZywTMiNugRgMg8d62NCuT4g13TtMuLSeaJ5sSr5rPK6n/a7AdcVl67tdLF0bj7MucV13wZ8PyavrM9wLtrJbaLicd3bgLz7ZrvU5fVXOK95Xt97PLxFKEcZ7NvTS7+R2snws8MSRjA1GLHpcn+qVWk+EegEllvtSQY6mSMj9VFdgfCetxIfK8RbyP4XhOD7dazv7Q1mJCk2hamRjBIyQa+MxGMzShFPW/kfRU8BhKzapyi/wCvM5ST4P6Wx/ca9eKD0DRxtj8mqCX4LoeYfEMn/ArUH+T13Ol6hNNK6/Ybu0KgZ8xdu76Vrj7aAmXx5o+TcwG76VxU+Icy53BpuS8rk1srw9P4kkeUH4N3se5k12Fsc82rg/oazpvhpqSkquoWjkHn5GHH869nD3Q38qwT7/yqdv19Ko3cZkdpFVQ/fjANddLijEQn7OteL80YSyujOPNC3yZ5RB8MZlIM+rIB6RxE/wAzWhB8NtMXAlvLuTHPG1f6V3MjmIgTAoCcAnpTo3RuVcH0Oeor0lmmIqrmjPTyOZ4OhHTl1OWt/AXh9Mq0dxICeQ0v+FX18D+HrZ3i/s1GKnaS0jNn9a3QynjOD/OhSeBjArN42s95MuOGpfymQvhrQY1wulWoA9Uz/OqGv2FjY2cbWun2KM8oUloAQBg5/l3rpd3r39aQMf7orL6zPmu3f7y/YQtojlLq8uLVbFbe0gQSQB23Q43vkDYB2454ya6OJdrk84U4AyMVZB5x3zTBuG7cvU9T2p1KiqLYIU+Rm/4QT/Rrjvm4J57fKtbW4ZYelZHhLiwuOP8AlsT0/wBkVsHkZxXsUP4UTzqvxsiDDtzTTyaFXk5yKUZB24AqrakI8w8etM2uAxSCJl1JSH8wIy7YFYFSc85I4we/BqDSvC+sX1zc3V41xcNc5DSSp5KAE87WbMn4hV44GK6qy2t44mG4Ei4nPToRDCP611MmccMMfSvUliZUoRil0OCNBTk5N9TgJ/C1ppsaKrRqOojiTZznu5Jc/mPpVe0FvZQKbGyt4ZJ5WQtjGSO5PU11Wp5uLllJVjwoBFUvsCFTvSP5f4Tzj8K8yriJz3O6nRjFaHBfGPVLiz0K20+OTynuvml2nBKDsD9a5P4c+CLXXI21bVS5ttxWONTtMhHUk+n0q78f2mg1PTXdQYjb4X/eDZP8xXVfCS5hv/BFqsG3dAXjkGRwdxP8iK9Ocp4fL06Wl9zjio1sY/aapGgsNroaC306ztLeEruwvyliCB+J5rxf4tWAsvHFzJG2Fn2zcdmI5/X+dfQElmsx/exxuB03DOK4H416Ck3hpNUhhTzrSQFyBjKtwc/Q4riyrEOOIXN10OrH0U6Lt0OJt/Bd0vg6fW5LtG8uFZkjRc5UnnJ9ec/hXT/CDUVu/DF1YzSbXsriOSL5h0Zh/I5/Ot74Mzwa14IurCfZuty0MilcEq44J/DP5Vh/Dfwfr2k+JLqW5s0GmqZIXaQjEo/hIHfoPzr0sTVc6dSFR2cdUclCmozhKns9zurzV0g1OO1KIYiyq0m7oWBI7Y7frTbO6mn1ZB9yBopNq787trAZIxwetaX2K2LbzbRMwAAJQZAHT8qfHZW6XDSrDAJT828KASSPX1r5W8bbdD3tb7jNsb9ArjpnqMiqmpyfZbV7iO1Sd1wAvCk5OOuKs2lrFaReXCp27mfrkkkkk/maLuGG5hMM0ayI3VWHBrDVM0dmjCfXzHYPKbHMoYBY1fO4bSc8D/ZPY1Yj1b7TJaR2cSTSXKK4BlCkZOMD1I5J+lWl0rTgnl/YYNuQ2NgxkVY0LS7RLxtUSHZFbQm3gVQMDBJYqO3p+dbuUHsjO0l1OitY/Jt1jViEUAD396nckAMOn1zUdm6zRqwDbW5wy4P5GrbRrjoCBWDTuWmraDNvIbrkflS85HTOacSSc7cexpvf5sUwZUDNHJu2tguFxntmtzQQcSHtxWDcOFSFR1aYc1v6B/qpD716OF+E4q/xGp+NFJRXYYFggVBe8Wcx/wCmbdfpVg1XvyFsp89PLbP5VA1qz5g8ZWkNtZTwxy75pJ92GxkNn/CsGfVbxoRaAQsoUK3y5zj61o/EOS6XxBMkyBD95OOcGu++Hng+6vvDdpdfZYIXdSWeUYZjk9e9dmFwtF01Oo99dSsVmmKpz9nTdrLlduqPIlt5GjHzDgAKvoCeK9x8AXmieHPDMOnmykuJ2YTXEhUDdJ7ew4Apmq/D1fNjkuLGGVC65kt+GXmvQoPDmiwRhPsEb+7jcf1rsqzoxir6ryPJh7abdtH5nMP4ovZbaFbPz3njdmk+QMCp6dOwqWHxdqUjCI2cWSQNwjbI98Vr6jo9jY6ff3VrGYmaAoQG45PUU0LfrdaYlzHbJH5gw0bksfkPXNTz0ZK6iCVaL96T/pl/y/MtIGkxcFnBJmUocHrtHb2FM1Oe1tZrcNplxc+WflaOLcIvxrP8Rzeffi3RpwLVfMBjQt++6qDjpx/OttdShbRP7RK9EyV77um3864JYVRtUirN9tzrWIck4N7HNjVbN7e6jfSNR057g/vJkg34OeGxUBtxFF5seuG7IUssJtdrSDsAexrSivL7SY5YLxjJLOvmwd8u3VPwJq/4fe4RZrC8YNc25HzddyHkH+Yrhx+SUsSnKpq+/kdWEzSpR92O3ocFfXuqPbzRS2LbZFKqDEflyP1qH7J9ttoY7XfZXFuMBSmBJwOa7C11a9a5g3ys6SXBiKtBtQDJHD9zW1NNjWIbMKux4nkORzkEY/rXm/6tSw7Xs6luux3SzunXi4yp/iefaGL+ayE10iZ3MuB94YOOfyq+OenPrXVR3h8jUpHt4gLV3WP5eGwM8+9UobZb6RIbyG3hnliE0bwE8jvkVr/ZWJTlKUk15aERx9DSKTRgt93n+VYviGa4aey02CVoluXYzSLwRGoywHueBmugvYfIu5bdmyYzg8+1U5bWKS5huJAfMhJKEHsRgiuRfu5+8jqvzx91nKy6xci1u/ImjSFCkdtsXcNrNhcHrkAHIPIqwuuSQ3kFgk8W1J/IKsmXdVXLNjPB6AD6106xxBchF65wFHX/ABpVhiLF9qE9c4Gc/WupYinbWJg6M+5qfD+8+3eGxfBVAlkLbQc46DH14rotyqqsw6+lZnhkf8S51TA2yHAHrgVptglOQuW6HufSvTp2cFY4Z/E7kY4Y8YGaVhuPekk+WTrnml+YkdBVE2OQ05ceOpfukFrluD32wLXS3DbEeTsoJya5K1vLWx8XXV1eTCKEPdL5jKSN26Ljj2FLf+MbH+0XsftVp5AjMhkG/dj6YrqrwlKzS6GFGUevclN7IC0gjGexJxznApA0+6KWYojDO7B4K1nReJPDzq6/b7cYXdkgjnPXpVeXxL4bGVk1q1bcOVaTjArmtJ/ZZs2uskO+I/hIeLvDxtlcR3cOZbZz03AY2n2I4rwbQNY8ReCdVuoYs2zqQs8E65Vue49fQivoi28ZeGo3LDVrQrGhH+s9qzdYu/Amp2ty+pPpc6bBlmZcg59etehhK86UHTqQvE5MTSjOSqQmkzye6+Lnia7gl+yWthbMnVgpY4z1wxxXX+CfEI1/4e3C+ILgXDea0VyzcFkPIxjvyfyqk9z8O7CcNp2lWcrMCoeQnYfoDkn8BWmkNjqljELyGe3t1b93bw2TxJ9eMk/jiqxfs1S/dU+V3DDc/tPfndHSeF4/Dml2BXSIre3glIyRnLHoMnr3rdWXy0CqrMp3fOx9OcYrCgOkQRW0UVq4aNRsJtX3L+laLanpsaupDlnPlsRCxyfTpXlS5p/FFs9CCjFaNFS81TbDJIBgQyIDs+bepOOKR9Zjt4opJIH3SIXwp3YX6iopbvSTGwNu4UHef9GcDPr0qsk2i3EEQiheSJTlAkLkD16CsXD+4zRSX8xrfbWN75It2YbVbcGHAPfH1FTsqsv3jn2qja3WnLdC5NvMJsFd/wBnkyR6dMUv2yxhlmkC3GZX3N+4frjHHFZSoyeqiVGqluxb/wA5LUx2v/HzL8kORn5z0rpLS1S00+G1VsiNApOOp7n8TWH4dkXULyS/AYw2+Y4tyFcufvHB9BxW+8oPGBn2PSuGpLldjqiuZXHQjZkBVXnkjvU24k8nAqvE67i3tjHpUysrfT6VClcrlsTbgU9TSEnHOPrTS2B92kAbrzz79KtMRn6g2EtTjGbheR9TXR+Hz+5k/wB6uS1oKy6Yyvgx3athW65OOfzrq/D33JB716WF+E4a/wARrCilorsOdssEVW1If8S+fIz+7b+VWe/JP5VX1MBrC49BG38qiWwzyxfDVxqeptMtmhdek0gA49j1r0LQbH7BpsNq2GaNTuPYkntWfoF6qxMuoyw2lzsaYwtJyIQcByf51sPeW62a3IuIfLZQyyFxtZeuQe/Fbe3nOmoNWSMFRjGo531JGyMBMcUSCQAYX601rq3FuJxcQKjj5HZwFbjse9PilV4Q6yxyDuyH5c1maEbiPaRNtZSPukZpVRW2sY1JU5XI+79KeQrAPgH0xzTT5m4rwFHShNhoJFDHEXaNFUs25iO59aZ9ktjG0fkRlN/mEY43etSnrktnPQAcUgYknbjHt+tNTYcqGTW8M7xySRK7QtuQkdDUcltD9rS62ETBdmc9R6H1qwSV980jZ3qeeuTx1o5pdw5UZ8Wi2kbxkecUR96xtISob1xU99YC6mjuEuJbeeMELImDweoINWmyO+KWHbtwDnHFU6kr7k8kbWsU102GPTJrPzJH80Nvc8sxbqaj07SLewnM1uzgNGEZW56dweorSOO9KSKPaSs1fcOSOmmxy3iWy8u7a8RXxKBv44BHGa5LXZpLdLWSOZY83KoS77UIIPDe1epSKkiGNhlCDkVwmr2cUN3LauqyIp43DIxXkY2nyz9o9UenhZ3jyHOS3zSyaVcfaDC08hV4hJ8jqFfn6ZAwfpVpNRuP7XksDDDiMF2OTny9vDfmcfhV0W8MjgvDG+wYBZAcD0FS29rDFcS3C7mkkxku2dqjoB6Dk1zxlBq9jfllc2vh9cm90VrlkVS8pOAc8YGK35V4Py89qzPC6Rx2LpHGqL5hIVRgVrkivYpNOCseZO6m7lUAD5e49aN3OODSMJCwH8VQHzFl6cU2IzbrQbGe/nmV9RtzM3mSCC6dEZuhOAevAzWJ4t0eE3Mt59ovVdYFAVLl1Hy5967RX/2SfrWBqkytcSFlVhnHrSqVpxjuFOlGT2OZTRImtFne41AOg+ZVv3Oc/jWRrHhuNYnmbUdUR9qrj7UW/i9xXbpHH5GzapQc4xWT4kmggtmZ9rMoQgE4HLgfz4rqwtaUpJXMa9JJPQ4uTQo4kK/b77Dg7maVWA69iPeqa+HCuZJLqeO3UjfI0MIC++Slb2n6nealLJFY2VunzFfNbL7B9OnrWrHb2saizvWNzKqfO0y/eHXjsK7KmLdJ2OanQU1focRc6EsNjHqGmzSXsbM28PCgwoznkJ8p9DTlltthk0/zXiVFMySuBJGWPYDrjntW5peoRXFlbW8cWbKFz8oQHexJBPPbHNX7vw/YaixvLaRQBwoQDGQepxWU8VqlU0NY0NG4HLwzC71CC1CsqO64O/GRnt6f/Xrq9Rv0m8MTblNrFIdlt3yexUDk81xtxp8lpqs9ttG4qWIXjaPUHt1rQm0m5/sxWkmcrHgORhjH3HHp06etVWpwk072FTnJJqxH5M2xtykqp+fkksO+K2/EL2Bijt7eERG52vFPCoAyOm72yRVK3tZ57p4Y2iD7PMMhBOe33RVHV9LvLS1BT95HL8iMkmYwSc8g9Of1pTpxc0r2YRnJQeg/SzDeoJLp5VhLCPy0JDPJ3wc5wOmaXVLaCLUDBZRSRfZ1xIZJjIGY4I6t6fzpNL0XUH0pJ45l3lT5MY4Iw3IDevU9O/tVWWNRZbYsBpiCxJGQTx+Bq4pOro72JbkoaqxveHPEM1jpKW6wxNBCSoAwC+T6lvXPX0ral1+4mTTri2WLyLqURsrp8w4JPOe23HeuG8G2z3l4ouIHh3uWJA2EqAMYx056Gu4l0uxkWCPy3UW/+rCysu0+vB5PJ5rxMzp0qdTRHqYGc5Q1ehZTxBH/AGr/AGeI2MmDk44yADjrnvTofE0f2WS6aznREUuAVBLAHBxg9jVf+z7QXH2hYT528vu3HG7GCcZx/wDqqCHRfL0a4tQ8bXEyMhkwcYJJPGTjr2rz6aps65c6NKXxRHHb+ZLC8LeZ5ZjkwGzjd646c9aJ/EADwL5E0wnTzEMS5BXjJPPHUfnUEOl27wCEK64YuWEjbi2MH5ic9OPpS/2dbrcQSx70a3Ty4wrnbt9Md+g/Kq9zoK0ixezeclttjACXEfIPXLrXZeH+DIK4C7t/JZrrz3O6SAeWW+RQso5A9TXoGgcSyCuzCfCcuJ+I2RminKOKK7TlZJioNQ/48Lj/AK5Nn8qsEVBfD/QZ/wDrm38qllnGar4YutUvku8xJGYxC6hjl4TGdy9OPnx+Ga0rLT721g0WaaDzZLG0MMsSOOGKqNyk4B+6R9DW3E6JboOoAA4FS5yD81VfSxnbU5abRLhfAt1p7W6XF40c5ijGDsaRiQqk8DAOKu6nYqlvZxw2mLWO5EtzDGg/eDaeSo6/MVJHtW326nFIynng4x1ouByVxY3jaFeQrbOiT6mj20LA/JD5iZyo6A4YkdgabHDdf8I0yzXD2s8l8S8RiZooDn/VnBz5XHXP8Q6Vs+KtQk0uwiuI4mnLTKpQLuYjBJwMjnii11lPNsbWYxzXF1CJBJAcxjILDGTnGFPbt+TuJmN58kem6L9s820snkkS4zK5AxnZl+CEJ55/2RVu5leCLRodOu3nilumXdJMR5iBHOC2MkdMfhV+01uC7SEwxuDLKkZEgxw6lgRjPYGmW+uwzNp8f2SVReswTzONuCR+oBoAytP1K8m0jS2e7Yy3Opsj/MGJTe/yA46YUe9W7GfU7jxBdRpNJ9jguQh5TCjy1JUjG7knrmtTT7rTtQRvsexlhcdYiu0kZBGR6dxSWF5bvb3d0sIgWKaRZXIALFOC3H070AZekTatfahctI5NrHczRghECkIcAZ+9nOeenFbUMvVdpyOOmOaowatpVrZx3G1LWKe4ZD8oUCQgsS2DgdOtR6hDpOo65bQ3E7C8s9s0SK+0MCc/8CHy/wCc0mtQuZmt+KrnT7vUYEs4pTCqNb5JG/nEufZfb1rVvtQuxeS2dnFC8kFuLiQzMQDkkBRj/dPPbii503RbxJh5SSh/MSRkfJ+cguM5yMkD8qdd2dvdMrMJFzH5LskhVmT+6T3H+JobSGkyr/wkCLFpV01uVtL+Pezk48nIXbu46EsBntmuY8cXF4trY62tsVidcyIjFl+6fvEDgZxzXby6dYyBFZAY1gaAQg4QocZGPwFVdasbf/hHG0+PHlxRqArc5VT0OfpWdeMZQZpSk4zR58+rPFKkXlRFQIy7LLwxc4GzjkCrUd7cvqctskULRxYy3mcjIyOMevWrCWtsWjZbaENHxGQgyv09Kkit4Y5mkWONZGHzMF5b05rxFUj0R6yjK25q/D25nuNIeS5MZfznBCHIA7fTjFdOuMdKxPCkUUNrOscapulLHauMkgZNbiq272r2aLTgmjy6itJkDDqevNNZcnNO7n601jgHiqYkitfTJa2U07twiE81x93dsNUjj2p5LoTktzuyK6bXyrWqwyKCHbkdsVgT2SSSq8iKTHyjEciuWtLWxtSi9xIZZjFP5bmN4+QQM4/xrnfEsjXtrIu5UPlq3P8AEQ4P8xXR/Z0VCVUfN97Hf61lX9pFJdyOIQhSIYbHGd3Wu7BfEtDmxWl7swPDd5JpUMgfTZZIpsygrhWIP+yf06U59VSKAzLZ3SCEglblRvjDZG0DuDj1q3qwt5NsM4ji8omQSMDtZcZIGPvfnVWSyt7p3kjiQK6/vEkYg7B/y046e3XOTXU5RUnKSOdKVkolO01CA2E09vbu6qQjWyxhCMjjBHVTjnvW3pF3c3RNsu2xCoCQkeevYFu/4ViQbLe1Bt7YPCzbw6S7t+MckkehBxjvW/oMNvNcvdBIi2Bt2ggqSMcjp0/rWeK5eTmSNKCfNY5/xaxsNSSQXEsrOFDq53Bh7enFammapEYFt7x1jkCGLLdJFxxz0z/9eqVysUq6jNdYM083kxhuqR9Tj8BVMCe4ZYNLhe5fjcU+6o92PFa8t6ajPoRzWlePUrreXFvNbtayJFKMHeeRt7j37j8K17rXUvNOuLWW3jBlBBeMnGezYI6g0un+DbqRma7vhH5h6QDLDIweTxV9PBuiiUl4ZZj3aRzzU1cThtG9WuwU6NezS2Zl+HNSls4vJubcyWwJkDJklG74z1B/Pmqbxy6huCwbvvSSKue56cfX9K6yLwzoUMbbNOjUk8k56fnWN4g024014b/w/CsbrlZoxnDqf6isVi6XM+RWb77Grw8+X3ndIXw/aK2oxTRxzQBFZG9Djgq3v0IPvXUsozgZORXL+H7rV5r2FruYKhJ3RLH047nAA/WusXGV7cV5eNu6i5jvw1lDQVV4H0py5UjHpSrnIG7Ip7tlDs61zchtzMjbcxzjaue1IdvQdaeNxxnJ+tKybQB1+ppNPcEyhqrbbVcnjz4c+w8xa7rRfluWHrXC60dmnk8/62Lp1/1i13Olf8foH1ruwnwfM5cT8Zuiiiiu05WSVDf/APHhcf8AXNv5VP3qDUB/oM//AFzb+VSUc1dXOoWHh95pGiE/nKsRIDfI0iqN3YnB7Vb166vba6so7Wa2QXM3k7ZYyTu2u2chh/dHHvUsUZbZ5gyoAwDU08EUkkXmmIupzHuIzn2oUiZIq6vqF5Zz2dvbrbSTznBR8jAGNz5HRQM8nuQO9JrGry6fqCQrAssZjVmYkjbmQJ1xgDnOT6VfnsbOeRZLi1hldRtBZASOc96dNaWtxL5k9vFIwxtZhk8HI/Xmq0JMzWdT8jUodP8AsKzF081S2ePm28fKcHnrx9ap3mo6ZZ63BarYxs6xp5bR7Q/zOVwq45xyTjoM1s3mnW1zcefNG/mbPLyrsuVznBweRmo7jRrK4uRdPG3nfJhwxGNpJGO3cj6E0dQKE76ZpEf2WGyEwsI0uJHLqpQcqrbj1bg/gKfqB0TTbuzDWbecEZoPL/hAYZAywzy/Tnqas6lolnfBxL5w81BHL5cm3zEByFb15J/Om6npUV3NFM9xLE8aFFZcHAJBPUHnKjmncCstzpOjTvbjesksZkAVWYMqDGBn+IDt3watWunWoScJJOY7hXLRGQ4Afljj1yabe6JBfM3ntIoZAo2kDYQchgfXt9M1e+wW5uYp8SCSLhCJGA/EA4P40gsYotNJkzpH2mcSpO2Mk5LtGcruIwTsY8en0pYrDTRqyKt5meEhEi/ukIcc4znaeme9WI9GEeuvqhmDO0jMUKnCgoq8c/eG3r6EipLfTZodYuL4Sxss0m4jDbguwLjGcfw5zimBFoWn2OnW89rb3aS+W/70nG5eMgNjvjHJq7C1m0BlSeN4hwXDgqD9aqjTpPL1UboJPtr5RGB2gbFXDY5/h7etVv7Huj4evNOdlkkmY7A75IU44L4+Y8Hkj0pWQ0zYRIpMSRyB17FWyP0ou4kktpUY/eU5JqLSoXt7Vo2i8sl2b74YtnuSABn8Ko3UMkc+qXMkhjilijVGDZ5AbPB6ZyBUzsosqF+ZHMMQBx26Vn3jzrqtlFHOyRyby4ABztAP171d3H7nYCqs9rBPcRzyQqZY/uueorwdFLU9hX5dDq/DbD7LMM/8tB/Ktln2gEc+1YHhoNJDNz0df5VuFSVwK9jD/wANHmVvjZB5jZbtTXY5z2xQQxJG059qZNHKFLAqgAyS3pTbaEjn9cvvM1BIURmUfKCOcHrzWVc3k32OaTyzG0alstg8Z/Sr006PctKsfLdcnFVWWLY6iFSG655rllVpXuzojCpaxHb6hG1ukvlsVkyE6HOO9ZHi++Cw+Qqtvk8tztOMKG+vqa3OEQAKAOcjFYkumxXF/Mt4sdxMQGiMrHBT+6AOhB+tejhK9ONzixFKbZj3t0senNbSIXhXDxbRlo2B6fQ/pU2leItLRHaSNhPIoVhnIYCq3iO2militbVZC0xCCJnDD8Gzx0PWpV8Ps1nhTG0oGTHtZSf+BGumfsJRTm7XMYe1Taj0CGO3gFvJNdpBZylmWLoYwASvP0OOnemarrkszxxaLazo+dgkVAAy9SuPSs+DTGmmS3tIpTdK+CsrEpFjruB7fzrrtG8PrY3huLicTSbW3MVwTnt7D6VNT2VKSlJ3fQqHPUTUVYw7azt3zfaw8tzMrLmAHCKW6c/hzzXWWTwrZiaNBFEg3bQBwPwrnNSvrJQZEt5LiyjmBuLnzSApBx8p/ix6DiunsoLf7II4QDAVyOcgqRn+tcWJlOpaTOmhFQ0JobpfLMwjYcZ5wMjt+dZsWsQiOObbOolY7crzwcevSp9S03zbCO3iYBdwY5JIIHb1AqBtJhe3ihmZnEYKjB2rjOcY9Kyl7NIuLncct8zav9lbGwLxnqT1x9Oahl1exklmjUvK0YY8IdrFeoDdCRxmn3OnxzXX2tml81TlPm4Bxjp+A/Kufuo5NLgt9Lktp7lfsLovkoSJJWb5iT24/nVUoUqj1FOdSC0NWW4sIRa38k0zLhmVRGWOO7YHTHPP1q3FqSLqD2sg4+TypFUlSHHG49AfSsdLURWNnbXkd8wtbfyZRFC25y3XBA5HUetXGm09Zhd+TqYzszELd9pKfdOMdqzq04X0NKcpWbNJ9Si8i8a2xLJbIWKMCoPX/A1HLq0X2UTwxs0Yk2SFgQFwOSP73I7Vi2q6VEZmi/tZBLEYmzbScLnP93ryeT60so06W0Fq0mqCHzPMCfZXwOO3ycDvUKnEbm2dRb3cbJESdu9QVDcE/geakv7m3tYRJcSbQTtGASSewAHJrGtb3R9sBuBLPLBwkk1qxYfjtrXvLNLxIZEleN4nEkUijkHBHQ+xNZONnqaRu0ZXiG8tm0z5Zg3meXIm3kkeYvPtXoel/wDH8PxrzW48PudRhRnm+xCFITslALfOWywx646V6ZpAzd59jXZQilHQ5qzbldm2DRSCiukxsTVFeY+xT/8AXNv5VKKivf8Ajzn/AOubfyqWMqKFaJE2kggYP4Vj61pl7eajb3dmsaNEFG6Rgy8Nk5QjqOCCpBz7Vt2YLQoW4GBx+FTn1oiSzmVtfEaywn7RJ5auC4MikkZj3ZJHTAkIx6imQjxQjwLNvl/fIZT+7xswocYHOOXx34rqc89PzpPbFXdE2OUsf+Eltktbdo2aIYDySKHcfKMg4PTO75qSS98RyWqxyW0sLu6fvI4Dkcxkr1OBy43dPlrq/wA6RuoB60XCzM2/1Fhpa3tihmDuqjKN8qlsFivUgday7PWtRjsoVNmZZhHH5rzEpuZyvIGOgyc/7tdIR6LgelNkcL8p3Zo0CxjXep3TaFBfRfZ7WeYIR5x+RSeSOcds4rQsL5LjTYbsuq4jDS7uCh25OfTFSS4I+YBhnpUhj3RlSoII5BHB+tK4znoPESLayz3tu29J2VVXghPL8xCQ2Oq8fWrZ1+0juZY2huSUYIzBQVBzjHX2NaU1tbsMy2sMmcZzGDkjpVGLRNPWSeQ25fz23SI/zKTnOcHv70XQrMYniG0luI7eCGdpGlSMgoBt3KWz1z0FS63q8WmSIskEkgaGSXKkcbNvH/jw5pyabYxyBks4U2sGVgMYI6Y/M0t5ZWt06STRl3VGjVgxBCtjOMfQUXQWZnw+JI5HVfsrszeYBtkUqTGSGwfQY61BrmoQT6JaXhZoY7h1KArzz0HFPWy0t7gRwxzQtEdy4kZcH+8Oep//AF1S8VWkKaPa2sNiLiOOT5Yt+3bgdcms6zTi0aU7qSOeu9SRNTjtFQ5kIUtn7pIJGfyqpFqMn252YOlotu8gyAd21gCR3Hfg1LLbNJMszeHsyDb83nJ26d+1IIit0Zk0Al8NlhKnfqOvevOcYdjvUpHVeBb0XltcN5TRFSvDHqCMium/h9q5bwIuy3uVFi1nh1+VnDZ465BNdOG9jXoUrcqscc782opyay/Etx9l0qaXqSuAP5/pmtNjnAziuV8d3EjJDZLZS3SMrNJscLjtg5Ioqu0QgryMKxuvtMXn/ZpIgfuq+MkYByMfWrJ59BWQZJmtRaNo14IcAf61OOfXdmtYemf07V486aTPThNvQe5zEoHAGa53xZIA7lVCt9n4bONv7xR/WujORb5boGxXKeMl3ByWAH2Rgf8Av4lejgm3VSODFfCy5rtpbWuguplYiOAguWyXkJGD654/lWG2q6x5EVvDcSSSSsI4htG9j9f61kX8bC9glkaZw0nzbnJ+bHB5rqvBtiJVGryKcNmO2B7DPLfU/wBK9aShQpuUtTgi51ZqMdDo9F0mHTNKSNnWSYjdNKersTk1lajrkkN0LjyQbF5PLXg+ZJjqyj+6K2tXmvLNIZEtjcxjIlVT84HbaO9Z195GoW8d9pflGcjyvMYcxDuMdj04rhi1L3pq9zrkmvdiyW2sdPvZortUWZNmYRnKKMdQOlW9OtYtPjFvDuMCZC7jnaD2+gpNGs47OySCAkKvGWOWY9z+dXArSSNGsTH1BHWs3fZPQpNddyNV/cMwJ54H0quQ/HB29qu3MflOImXaQN1QMCwGeR61z1NDaC6mDrJmutVtNNMs0Fu8bSSNESpcrjC7h0HeoLXzbHX/AOzoJ5ri2eAyssrlzCwIAwTzg56H0qa4utWttYNtEttfK6mVYgDG8aZx16Gr9hCnlNcLZm3lmO6UNjdn3IrWfuQ12sZx96WhOq+YuGHepvLIQkDp1qo0wjvIrXP7yQMw9gMc/qKuBWx8zE4H51wNtWuda1GggjnipF3KuB296bGpJ7AVKF/Ef1oC1yGJhHIy8nnrnpVqMgqRVdtpuMHGadHx93JPelFisTPyVHHUfzrqNDGZmPoK5R2G9eCPnX+ddXoP+tf6V34bZnLX3Rs0UUV2GBNUN9xZTn/pm38qmHWob/8A48Z/+ubfypMGRWoZYhu54B604miH/VJn0H8qRmG7kYoWxJx+veINQsPE32G4nOn2jtEtpM9tvgmJ++rv1U9h0/Gotc8TalZ6trFvbNbyGy8n7PamFmkuC4yVyD1H0rev/D9jfTStcSXLQzSJLLB5n7t2TG047dB0IzirNjplvaaje30TSmW9ZWl3HIBUYGPTirTRNmYGo+JL628RT6Yq2sEMVpFMrSQyOd7kjYdvA5HU1dfXruHXbzT57NHW001bxzExLs5yCgHQ/dOD9KlutClbV7vVLXVLi0muoUhcLGjAKmcY3DrzSf2Cy6te6imoypNc2SWobYC0e3OHz3OST0o0FqirpPilr3SbrVFt7SWCC0Nx+5nJKsASYnBGVYY69KNI8SNqOntfLaRFRa/adsV0shXjIVuBtJ5/I1CnhV2bVLhri3iub+z+ys0EGxCecyMueW5qza6LqMOlPYrcWCr9i+zKY4CpZgMBmOckAZ49zQ7C1JNJ8R2uq2llNa28ha5Lq6sQDCyDJVvel0XxFDq8cMkOn3scUu4LI4XaMZznByBwecVWtvDklr4lbVreZUElsVlhHCtPgDePw603w9oH9n6QlvNHCl0YmhmniHLKxJ6/jQ+UepftvEGnyvbKvnmC5kMVvclMRSOM8A5z2OCRg4qzZ6ra3t1eWtuzmSzcRzZjIAJGRg9DxXO23h/UW07SNHuFjW3064EpuFfPnBCdoC9QTxnPp71Y0W31bTdW1WRtLMy3t8JUkE6BQmAuSOvbOKdkF2Xr3XNNt7loJrrEiELIQjMsZPQMQMKT70XOsabBdvazXscc0WGkXB+UHoTxwK5yXSdcsrHUbC1t5pLm51L7RFcoV2NGzAncSeCADx+VK8FzD4q1S8mt9WZJPIWL7KPll2DkN7Z9ankVtwuzoTEZk3b/AJ0J2MPrVTWJi1rGr4VlblQeelaAkZncCPb8xOPrWbruDBGcAuGPNc1b4WzalfmRkqoVm5bk+ucUDimsxGTyKYZF2erZry7o9NG14ecAT8/3T9OtbCOCuRXIW1xPCG8ltu773HWrQ1K7AH77/wAdH+FddPExpxUTmnQlJ3OnHPSuY1aUS6jI3p8o/CnDVb0E/vB/3yKoMxZy2T3zUV8QqiSRdKi4O7I1X5yKMetDf3u4pCd2Olcb7HUklqOlWTyxt5Xrn3rnfFdrI0DPseQ/ZZBgLnjehrpC/wB1QxGDk+lXtMitr64khnTzF8sgDsQcZH8q9PBzjGomzz8TFuLseaX2k3E4hsUtdj3UixRgsM8nJPr0zXokGmf2fawQefbwwoFjTfwB6AVvx6HpwuYrr7KpmiJMbMTlcjBq5PaW8sRSSGNwBkBlB5r0q8o1LLojhpXhdnCW+k6pDql3aQ6m0si/vkimT5JI25wG6qQeO9dRZ6VYxxhnt0SVwGk5yM45571p28aYOVUMOAcdvSrAWMjlFOfUVM7SWiKg2nqylDDbqNsaRgeoArg4421DWXu47u5tXleRg8bYCQINoJHQ5bn6CvSBGmNoRcewqtc6fbSIV8lMEbSAMAj0opS9n0CaczjNHvbq409Li+ZZZJACjbNhKZ+U4HQkc/jUGtXVisLQ3EzWyzfKoVzvJ/2cc1fv223cioAqq5VQOwB6Cqphhadbho0aVQQrkcqD1we1eZUrJzbtod8Kb5bJmJpllOt09/Yait6H2xyfaQd6qO24fyxW+xPl4HI6dKYoVJHdFCtJ94gct9adlpDtz2rKtWVSVy4UuRGLY3wm1yVQgferLEfRE4PPuxP/AHzW7H0qC3tLWA/uo1QKAOO2KsxsAevH0rOrNTa5UXTi4rVkyKVQ7cYx1PrVeSRtvGfTJplzdPt2pGWGO1QxNPJ95dq981MtSk7EsSsxyT06mpVDRsNxHYcGmNcQomxty49qBLDMmVkBY/rUpD5ixjfKi5C/OuD6nPSut0Ifvn9cVxYZlkt1+6wnT7wyMZ5rtdCx5r9elehhPhOLEfEbAFFAortMCTPNQ33/AB5T/wDXNv5VLzUV7/x5zf8AXNv5UgKOoXy6do8l46GTy4wVQHBY9hk1Vu9f0yC1a4aRmIgE4RUJ3AqWAzjGSAfyNTlrO+tFfZ5otvmCsrABgvoev61zGlf2Ldae11PDKlpJEkSQB2Jj2Rtv464AZuTzg8dqa2Ik9Tfl1uxQIXlVTvCSgMCIjhid3sNrdPSpjrFgAWNxGq4G1mYKDnPAz9DXNS6los1zcW81vcW8CSySebuOGbJQkDHfc3FP8jw88DQG7ljBLIiqc7gFZeOOPvsMfSq5SbnVW9xFOXSORC8Zw6hskVI4y2BnOPWuc8P3+iQwPcxXQja5IkZJAAybyWAJA5+8TyeAa1xqunk5e6iibDY8xwOFJBPXpwaTRVy0A2w7iR9KfGw25xx71Wub61t4YpppVEcjBUcHIJI9fTA60w6jZfZPtXnBY9gdtwIYKTgHb157cUgLborAnJFRyBtw/iXvSW11b3UfmQSh0JIBHHQ4P8qfIcZ7fjQ0AiyLkrtPFKCeeg9KrT3FvbgNcTxRAnGXcDNOWdWjV43V0P3WU5B/GlcCz26moXh4Yrwx70qPu5JxxS7vU0bgUX+RptxwcBh+VYOsSFljXJzuPJ71t3C+ZeKQ3G0jH0rP1xQbMHH8fasKyvFmlP4kYhxkcHJpzY29AD2pqkcgjmjIK89u1eXsemmVY7yE6j9gyTMIxKRjjbn19abdajbQtck79tuFL4GfvdB9f8ayGit49WN62q2Syi4JdTN0j2hdmM8HjrUizWk1heJ/aFjFPcysx3urADIABGeflA/OtXCLIUmjVsblbyJpI45U2sVZZE2kEdRTdQvbexaBZ9w859ikDI3e/pVfSDb2do0LX1s25yyqkuVjGB8oyc44z+NR6xb29+bdTdW3loW8wM4yQVxxjuOtKNKPPrsNzfLpuXEvIJNPN8VeOMKzEuMNge1Il1B/Z/29dzweWJRgZO3GelUBaMdAh0wXkDuoVZX343KDk4PUE063s5IdEudPW6t2LGQQsZCdqMeMnrxk0vZK/wAx87LNvdxXfnMqyp5ON6uhB6ZGB3yDWp4av4JNRthCrhZFDAlCPlORz+NZGhW32JpEaa38uQh1VTkg45yTzitDRoVsvOZJo3Pmboxnoo5A/MmuqMVFnPJ8yO8HJ7jFNZSQ25sg+1YVvrt35UF1eaaYLWZ1XzFnD4LHAOMfdyR7jPSp9Yn1Jb+1SzWbynx5m2NSuM85PUHByPp36V6Si9Dz+Y0YSolZcj7uaZc3ltbQ+bc3UUKbsbnbAz6Vyltp+sXkwe5kcEgcTPgHBwQQvYjPbqasaToVydMhu45PJvPLEZj27EIA2NuBzyQM547VXL5iu+iOjttSs5bk20UhaTD/AMJx8pAIz+IqaWXap4ORWVa6MLe+srqArF5YYTpuJDZQL8vv8q8+1asuFViOgU1M0lsXG555qWsWdvPKs8mx8GQ/KT8pOOw9SKiur+CzthcXLbYzj5gpOM+wFZ2uafqFxqcV1b2+7yoxtBcAM27OGB7YzVvVrW8m0wpHb75ZNuVMgG3BB69+mK8mcIto7ozauSXWqW8EC3DsI4+CCynnPQeufanRarC1i19HJB9n2ks+TgY61DqVpczfZ7mGEGWCQSmJmxnggjPTPNQnSrttHvIvJha5uXeRomY7AT2yPYdfWs1BWLc5dCe11ZLi1kuIponijJD/ACkbSByD3qFNYW6YrbzIwUBjtjbgEZH6VHaafeDTLtJVzK5byldwzYK4wzDrz3POKr6FpN7Yp9nnU7CA4YuGO/AyDjt6VqqcNdTN1JmhY63ZSukcL+azIXGEPIBxnn3FS/2tZveG083Eufu5746emcdqzNA0vULOVlmg/dTAtITIGKMCcAY/hxjj1qyul3H2pI9qfZ47k3HmZ+Y8khceuT19KpwhdiUpsfJrGn20kiSSYMRVX3FjgsePrk0++vLS2aJtpSRyQFXOWxyeg9KzNb0G7utVe7hgBXdGQN4G7bgj9c1r63p8kyW0kQl+STc5WTYVGCP60/ZQ0sLmnqaWmXEVwIZI5GZMg4PXrxXbaP8A8fGOny15raWtxFeWMNigSJJwZMnqmOmP89K9K0gf6T+Fb0YcqM5zcmbFFFFdBmPNQX5xYzk/882/lU561X1Qgabcf9czUsGYk2qyf2KzxWrfaDb7okdSYmzwqlhxk56dayLTU9HuBIZtNjEckkKRCPhihQKC3I4GdvHbrV2LWZAstrLbLMVl2QEEKD8zBQcjA+51+lT6VJYahe3MLabEGgI2u4VicOy/gcp/KqjsZ2uZ5k0BgJ/7Pu1MhLowU54kPzDB4+YmnTT6AZEMUM0shljzgsMFyDn6jdkiln1TTC0sB0rIhEio2F2jb5h6A5xmNvzqext9Pv7a8MmnJGsMoRl3cOURcHAPHXH5VQGd5mh5tkhFwQ86bexiwvl5bIxjC4x7VcstG0XU7eSS1uZJEkBjcnH94t3GR949O1V7FNFksbe8ksJYlZgiopcndt3ncP7oyxye2T3q5YalpNpFFawvMu4gR70YkA7QuT2HzLj60r9hGlrGlW2p28dvcj9yj7yg6N8pAH65/CqM3hsT72mvpJmaNYyZI1OQCh/9k/U1Ytte0+SWONZGKOpPmlSFB3BcH05PU8VLFrmkyKuL6LksM5x0GTRqPQzv+EbjSLbHcbGCbdwUqBznoDjB6Grb23kxwD7Q/lKgQqrHGe3vVl9U0/aW+2Q7Qob5mxwcY/mPzp8pt2sxK8iCFgG37hjB96TuBn3Onx3tu1vJM5iYYOev61WvdKmeUmLUbmJWXaUQgLjjOB2zj9TWpbyKrGMsrtGfmwc9elNMm5ztXaD2pD3KbR6iLSKGG7jEiAKZZE3FgOueepqPVrW7ufs7xzJC9vIJAygnJAIwfbk1beVQcNxVczSbdqgtk8ZpXSEUNPgvLL7Or3ZkhiyCpXJbOec9am1lt1mWGdu4E5q+II3dfMUn8e9Ratbr9hfyYzuyOnPes6sW4s1puzRzjFmJChgP5007lPvVp4Z92BC//fJqNrebGDDIef7pryuV9j0rroyqbO3bMjWsLFjkkxjNRfYrEt81nB+MYrQaObH+qkyOBkGoZQ8atI8bKoGSSp4FNwn0BSj1Kj6XprcNp9qc+sS1GdF0oD/kG2Z/7ZL/AIVcRmliWSEb426MvIP40rCTG0qQRVWkF4lIaRpS9NPtvoIxThpGlhgf7PtR9IxUzB93A5qRM8Z5NCbFoyE6XpvmBjY27MDwfLGakOlaay/NYWxHfMYqZc9etWQPlqk5b3FaJe0rTQunQwtdvJbxsGSAoPl2tkLu6kAjj6CtmS4t4bcy3E0cSgZJdgMD8a5W5F7JvYSM9uJolVVkKYLblOdvOOVbvyKvW+g3IkMn9oqJNrfOsALbmCbjz7pn1+Y169LWKbZ5k9JNWLl1qNnDqNpbm6j3zqDGAc7gTwRUdz4hjikdfskuIy3mOzABQJAjHHfBIP0NRL4b01liSZppVgUKql9oAHpj8+tWtJ021iNxNILe4aeVn3KNwUHAIycnnaCfetEomepROsanNdDTjapa3iXSxysGDJ5ZyQy55IKg844PHaty9OLGcnp5bfyqjra6ajpqUkZmurMfKInIZVYgZYD+H1zkYzT2vBfeHHvI1CrLGSo3Bu+M5HUVNX4blw3ODOhabjPky57/AL9/8aQaHpeceVLk/wDTw/8AjWq3Dc96VNucnB9D6V4jm77nqKKMyLQdMWTAhlA/6+JP/iqP7B0xSf3U4+lzJ/8AFVq/KSMDNPKhjzilzy7lKKMSPQNO5YRz4PrcSf8AxVH9gaaSP3UvH/TxJ/jW020HBpgZAOwzQqk+4csTMGg6aTt8qXH/AF8Sf/FU46Dp27Hlykdv9Ik/xrQiVezFj6mpgOnar55dybJGSvh/TVIxHP16faZP/iqfNoWmtG26KU+o8+Q/1rSX72SaLpvKt5JmyqquWJ6UR52yZctjJ0vR7GPVIZBG4MbblJlfHHtnmvR9H/155H3a4HS7uGa9i8mXcd4wetd/o3+tb/drtoNtXZxzSvoa2RRSUV0kD6p63/yC5/dcfrVw1T1v/kGS/h/OolsM5651jUIEKtYwyARBlIzhjuwOuMcfr3FW9TvmttPtbpItpmYGRcYONjMRyM9vrzWoqKVVmJ7YqQqOnUVSehFjFsLi3vNLuLy4sYIfKDhxw4wFyTnA7E/rWBpPiG8yYbm1t7dtirLtjwHl81Y2I55Xay/5FdwQD8pXIPUY61DJDCxw0MZx0yoNUmibM5m21+K4sEcWEby25TJGAiFmCAAZz9xvp2rbTSdMYIy28ZCkFSGOOoPXPqq/lUq2VkDt+yQZ4H+rHQHI/WrMMaRIqKoVFHCjoBQ2ug1cpJommq+77Pgd8uSG5zzzz0FQnw/YeUqxtIAIzESH5KHt+HatDKso7qSfwqZNsfy4pXAy5tEt5JHfdIGdlZuRyVAAPT2H5VPNp0TWMForOFh2iMjBPC45HQ8GrmPm44zTvlXDNx6k0BYwY9HjsCWhuJNgUhYmxjJwTz36fhmlt386ISwtuQ+lXb+7tyCu7fwchFzmqtrb/ZoYtpwGA3DPQ1O7ADbq/LZz2qZSEUKR+Jqb8jVS6IHzNnPSnYRJJHlhyAp560p4b5myD0rjde1Wa/1Wz0K3JEEkha5kGQSiYJAPpngn8OxrY8X3cjaHJa2QJu7keTABwQSM5/ACny7BzaGy65GM/rUS7S5XeM4Ga5vTtduZ9NhjtdPu3uBGolaZCiowGDknr+Gap+DZ5pv7U128mJSSQxxk8KI07gfXNVyC5tjsfY49zXF/EfUpm0uextGKiVlgLD+N2OAq/hkmnadqmqPo7G6MltGWd3u5eiRE5GPU4NR3a2V14h0ayt3821tY2vXcMDuPRST9c04QSkEpaHTaNbpp+lWtkg2rBGqAfQVBcazYRarFps7ZuphlI1Xccep9KzNV1hriCV9PdPKhUu9yx+SMAc4/vH2rg9I1S700XniIwNcXU/7tJJ1IVFPQ+5PHAohS57tg52sewm3hkO5ol/EU8WtuuCYY/wDvkVR0m+mGhW13qTQQStGHlOdqrn69Kz38S/bpTDoVrLqEmMeYBthB9Sx61KpJ9CudnQNBbkj9xGB34FSrbw9FhjwP9muetvDt5fSrPr+oSzuBkW8JKRIfqOTXTW8SQoEj4RRgD0puEVsLnZUvLmHTzGxjPzsEXaoxu/hGe2emabouoLqUMs8SGMLJ5e1uowAf61auo45l2yIHUMGwfUVX0+1is5Z3gJCysp2AcLhdvA/CqViWVdYS5ViG824t7iYRNbpHnEZUg5PbnvxWVa6NqzWtssim3/feZI5mw4GVypVflbI3LnrwK6qWWOMbpJEQf7RAFUpNa09WVfO81mIUCNS2SSQBxx1Vh9RWib7Csu5j6Zob3VpFNcTyWxSFrdFSMK4H3Sc/xZCgjIp/iyBdL8E3FraM6jgKy8HLPkkYwB34GK2ra6+1ael/ao0iyxh4o2IUn0HoK8/8Q+KZtU0G4P2EWoh1JbRo2l3SFhknOBgD86mXM4tik1FHIpq2oJex2jao0e5T+9lOQuTwTn0p8XjS/gGyaxgmEfHmhyu/3xiqut2u++ju7bGVYN14wD3/AEr1DTdN0m5gQf2XZFyfm/dL171506XtLOJ2ZfioQjJVFc4WPx2DHn+zSc+kv/1qkXxxuTd/ZvA9Zf8A61ejT2durCOOCNUPA/djbVa78N6Lf2vlzabbgr/FGoRgfqKxlhJ/ZZ6lLHYa/vU9PU8zv/iFJDPtOkqVwCCZ/wD61CeN7iYI8enwjnvIx4q540+HMwt2uNI8yfZy0TkF8eo9fpXB2SvCxjkyNhI5GMVMocsdVZnfh4YetO8dUdfL4v1RmPkw28ZU5ICknH51r+FPF7HVlgu2WRZiFKsoyhPce1cKucehyO3JotNUj0XX7XUJLVLnYDtSQ8bux49O1Th1eqmVmWDgqDcYn0GAqttKqCfaqfiDa/h+9XoPJbiuCtPidHNPH5tgmcfwyHr9TXUf25Z6roN2UkEcnkuTEx5xjse9fQ/WKU4uKZ8dLD1oNcyZy3hpwmo2wLgKZV7/AIV65pHExHtXj3hvZJqUO7oroeDjoeK9f0dv3x/3a8yl1Ol7myOlFR0VtcRPVPWedOl/D+dXap6vj+z5c+386mWw0c/N4kaGQRPZbtok3bXORs3YPToQv61Na6xNJrCWbwxNHKilXik3BThyee4O0elVLPWL7yY0ns33ef5Z8yJgSmQN3Ax/F+lQXevXXkZSzjtZSQEkKkjnbxyOuGPtwauOxnfUu6xrx0zUZI5Yw8C26SALw5Ys2e/TC9KLrXo0aJ1t3MTXBh3EjLH5h8oz13LjnHWqDana/bZZJdPRmnnETebLuIUNt+6c7cE5xxndmrmjy6fqSXL/AGGIFWXzFIVssy59OtGgieLXbJXlDLMpjZlcFeVC4y2PTkfnVuw1S1v/ADfI8z91gNuTb17jP0PNVpxZf2Vc3sNiqmFHkAlhKZZQTyDzis7RNUt4lIa0WN55liDxLt3EAA5UnIAZse/WmkBuLe2yWE95HIk6xKzMEYHlRkjPrVS2123k2SPG6LKCUOcg42//ABQFQLrFhcaSPtVvMqzrtkjRPVVzyO2HHPXmobm50e7CJILiOKGJPLfB4BycfUeXn8KLBc3HnnkT5AkY65PzGq86rIpd5nkx1B/wrNn1K1tN3lz70BA2ucHkgZGfTj86tQ31vcIFhYbv4lPDD6ikwJg0JQAgjB4HSpxsO0BcDHFUpV2kcfjUy7m47etSmNkrOm/bWTezNqDNbW25Yl4llHX/AHVPr6ntV2WOWT90rbY2+8w649B6fWnrDEkPkxoEjxtCrxgVQjhtEWa+8SX1xp8KC2g22wkfO0KvJVfcnv8ASpvD91c6rrEks8YX+zzJCwXkGQkgkf8AAR+prrtNsbWwtFs7SJYolzhR79fxqLT9PtdP88W6lfPmeaTJzlmPNW2mSk7DLmVnhZVU7ipA+uK4jw+bi80m38PQ28sSw8XkrLgAZJKj1zXoUkStyyEj8qh+yqGLRLhjUxbSaBohaOLyfJ2qVA27SvGPSua0rwrZw6le3FyiNHIw8qJWIRVHYr069jXTrbyq+WPHc+9SiEKxZ3pKUlcqyZx/jjTdT1CC10nTIQttMQJ3UgKiA+lHiTwzf3badFp89uttZgbEmBIJHcgdfpXaIiAfLyexpnlyNJnAq1Nq1hOKMVPDEd1HC2s3D6hLGoDBsrG3JOdg474rftLeK3RYYIVjRVAUKMAe1SKdpBI/CngnYXTcfrSbbAeF/wBrFPGM44pilQuWU89RTBLiXbgnPT0pp2GKwDM3zdelZ2s29zIA1oZXk8yM+WJdqhQ3zfmCc1pnDdueapXeoWdtMqTXAV+4weBkDJ9ByPzoT10EzH07QUvrRpp2wrIYTuQ7wyZTeCeOdqnPtVzT9FXzZTfqzmO5LQsG2iRdwkBIHo27FSyeIrVYPMhgnmBQsvyhc/Kxxz3+Rh9eKqP4jka+toY7VBFJIqO4ff1CkYxg9G54OCOnetLyJsjR0S1l0zSlt52R9jsU2Z4QsSBz6A4ryfxUslr421WxjYCK5kXUI93ADeWRn88/lXrGux3rWsbWe4ssoMkauELoQQRk+mc/hXlfxHhe2vbKZsy34t0glGM5XJ79yc5/CkpWM61uQydJmYk2zSDCncpAySO9eq20As5xMF/dyHOf615MWNte+Yux1h4DDuP616udZhmu/wCzhZzyMIFmDR4IKFSc/wBPyrkVrtsnCt7GsyJJHwc/Q5qADcNrttVSCTmsG31zTLWZWkuX8sokiuEJBV/u8Dv1pnxEvI5dAht7WQf6fyk0Z+7GBneMHnt+dXOrCMXN9DtjBuSj3Na61zTbdQ32jzP3iwsYvnCOegJrEWHw3ca88CxWkzyDzGWSP7pPfJ4715ldTRBPKs5HEYIIkY/M56E+lZFhql1FGYpZnkhnP7zGAwAY7Tnqcda4qVWpirtRVkelXwcsFCMpO3Me033grQL0t5du1pKM/NA2B+IPFeV/EfwzeaHOonAlh4Mcyj5W9vY+1epeANSuNQ0t4byZXu4AuCBguh6MfXnPNavi3Sodc8OXVlcR7mZCUPdXA4IrZUoSSnDQVLH1abdOo7o+fbKFJLdWZRwc8V1/g/T5tQf7OobYI2lds/dUA8fyrCs9C1W3sVlmtZY4XfZ5hGQM816b8OLZk0q8meMruUQx5HOAuf6isaVN1cQo/M6syr01h1y7nO+G5hDrUTTKHCuvyjoea9k0fl3PoK8Q035b0vwduDg+xH+Fe5aMMiRh3rqjuzxbmgKKAMUVYFnuapa2cWDe7Crp61R17/jw/wCBClLYEU7JbhZDJJcmUYb5GGAuSCBwccY9O9Mnk1YXf7tbRoGPGNwYD69PSrkK/u0baM7eeOtPkDHIHBq0tDN7mXp41AecuoeW4woQoMn7o3ZPGec1k28+s2FoJbi289mVd0eBu3ZJY5UYxjHHrXSSxt8qjj3NARt5LYb0FGojCu9ZuSoSfS90Ujsm1n4KhwmTkd85x6VDDqWnzmSY6TGDHEshZ9udxVSFHGc4x0H8NdGqyeZt2/Io4phhhdmEluhwepUZ45FFwMBtW0bypd2m7kiYY8vac/KTkc9hHj8BWje2ejxpEZrcIsm1FKqxHfA46feP50lza28hbbboMg7sr1/zk/nWbd6pqVneJbxmN43GSJByPmVePX73Sk3cCxrNnpcM9vA9msjT52kseoK457ZLDmovtFhb3M8Mcc5bzAmAGOWwTkfgpOfarE+qwT+WZLHfCwZcsBkj5en44z9KmsYNJNsNS8lYUJMmXONp5Bz+Z/OmwMWbXI7aHz52drfAPKfMpIzg+pwc1rWd4rKWDAg+npVcadbT3CFIV8qM5Xk4Y4wD+XFXUsY1ZXIOf0rO2oy0cnBDAA9KbKyxo0kj7VUZJPpSiMsBg9KyrkNqOqmwXP2W3w1wezMeVT+p/CtVqIgk1qWJ7e5ktVSynmWJWY4kJbgNj0z261rT3VpCQJpo0Y9i3JrnfFLtfa7pui2bgSRubmU4yIwo+XP4ml1iex063/s5GS41O8+VFcguxP8AEfQf4VXI9CEzpUdXVWVgQeRjuKU9Riqul232PTre1LF/LQLuPc+tWwMdeRUlg38Q9u3+NQyRr5QCbmxxljkn8amP945Nc54u1VrWzmt7eQCVoi8j5/1UY6n6noPc00ruwm7B4e1efVNd1KKHabG02xKw53Sfxc100YPU1zHgPTzpfhq3j2lJ5f3027rub/AYFaOna9Z32sXNhasZRaoDNMv+rUk4257niqa10BbG3tjPzEDNRsxgU7ec889qYXIHA/OmTXEUULPIyhEGXLHAH40gHNcbhk8Z602Nl3he+RXHXviqS8uDY+HLJr2cnDTMdsKe5Petvw3banDCzaveLPcO2792MKg9BScWtwTub6AMWI4rJ1XTZL7Vbc73+zorJOm7buVgMDgc5KjNakX3chsgmlC7JA+c7gVNNNgZdroccc7iXy5LdkYeWY+MmQuDye2T+dXtKsVsbCC0Vt3lIF3kAFiO5xVwuoPvTS3PHX6Vd2JiMu5SOtebfFSW3j1CBWDfaEh2xHsQxOR9cDrXpdeR/Fxw3iGNVO144l59TyRUSt1Mq3wM5GAMLNl2nA4UZ7V6vDoBkax1NLySG8S3hVSEBACjkEd8g4P4V5jZwfaVecSJEsQ3YLcsemAK9n0wmXSrMhQp8hD14HFYxUZSaIwzcbnM3HhK5tLZW0+/Qyxz/aFMsWAXzgZx0GM8e9cx8Q9Svo0FhcC2hltLZ5F8lcB8ggAEjgYGdor1VnWQAD8s1xHxRUJo3lzPClu0g8xmHzDjA57jnpWOJpRjTdnoelSqSckeeafFA/kq0MySMoAmnVXiT5csSM9eOM8Vz2p2kmnWItjdIWmEc4RGHc7cfUZOcGuh0aV7VYS6OkiNzK6nbvUcY9QcHsRijVJIL26DTSwkLFhflVY1jBOFC4GOrdqxw1WlQqW11FiK9etByn0N/wCGurCxnFze3HlxJaeWihdxkG8DOfY9vevWoZYLjf5MqSANtcKwO0+hryv4daXb6n4e1COElL9IiIT/AMs1jds4I9fl/Cp9St9a02/v71FlgAuQ0RUMwlJJKgAdvXP0qqdaVJfDpqW4Kpu9Sz44BtobbT2O2M3jPkH+EA4/9CrstCtfJ0SBWUAsm47Rjrz/ACrzHUdTuNWn05dQ2zyNcSwo8WVIJKYJyMHqfSvZJIxHGIo+SAAB6V2YGK9pKr5WMcU2oxgeMWFrcz6jLHHGxVA2SOwJxXueipiBh7ivKtJ1KMa3LpQjSKAs6b2+8xB45r1rSf8AUNj+9WcN2C2RaxRTsUVoMkHNUNf/AOPED/bFXqz9fz9hH++KmWwIjiutv2ZFXzEmGAwP3cDqfbipppFyBzgelY9pb3FoblnSa4ROYQoy218FgPXn6VqCFwcsxx6f/XqtbGb3Fkfe2VBp1uP4jwPSkUDaQB070jNtj4IU0WFckXG9jjgdBULI0mWPAqdGyvAG2kfceMYHrQ0FyGAbwx3DrjpVYwjzpZAFfaQMbc+9WQWjYpnjrnFY0usvb6s1p9lJiZ13Pn1DHgZ/2P1pJMdzS8u2aJnkgjUDk5Ucn/OKhhVXUqqCK3TIWMDG73xUhQysHb5F6qh7fWkdwg27gO/0o23AGRQQ6KQCKcj+amBwaYJo9jB3RQvJLEAY9aftDYkjYY9hxTQhrM2WVGA4+UnpntWZp8M+l6VDaArLfS5Z36hnPLN9BWs+xQSzgYGSM9qwtWnddMnvY8/aLoiC0XPTdwD/AOzVSEyDwhZrJeajqwJkDyeRFI3VlU/M34tn8qz7bSbb/hNn8vNxNHm4uriTkq54jjHpgAnFdZaW8em6RFbxjdHbxbRj+LA5/Mj9a4/w1qhbTHXT1+16veytPcDBCQEnA3ntgAcdTWib1ZLWh0eq6xZ2NxbWkjeZdXLhY4UPzH1PsB61Za6gN09tHMjzRgM6KclQemR2riraO00/xVPcahfLJLZW+55JDhpZWPJUegGAAPWrek6Z4he9vNWiktbSTUdpkSWMs8KrwoGOCcevelKKBNm5q2qG3ZLW2XzbuYHy4v8A2Y+gFcze26z6za6PNIJGZhe6jJjAZVI2p7AnHHoK6WysbXSlmuJpWklcbpriX7zfX0HsKy9G0mPXFn1e6eURXs29YhwHgXhFY9dp5YjvmnGyTYNFfW9Wku7GaW2Z00uI7HdTh7pycCOM9gTgbh+HrWLp1jqMk2n6aM2Udxdb5I0XDSBOXc+iABUUfia6traS+8VLB5LJYaWiumFwrzsMDHqFX9TVLUPDmuX/AIlubw6otjZMiwoIRmVoxyVB/hyev4VUZJaA43NTV/EdvaymxsYX1LUj922g7e7notVI/DV/rUi3Xim68xc5Swt2Kwr/ALx6sa2NC0jT9KhMNlAsbE5kfqzn1J6mtJmYE7V/+vUOaS0Go66lSLTrW3jVbeCOJU4VUXGBVpkXYF6HtTmdePmANR+ZGz/eX6k1k2u5okySP7owxxnpUs3+rB7/AP16Yq/JlSOeQRzSvllHXn+tWiRU+9j8Kl20yI5xng4qTIp3EJ64FeO/FGHzPED3kcgYLJ5TrnJUhRg47Dr+NexMeK8V8QyxXut6qrzbPKvZASOSMHH9Kiq7Ixr6xOdjzBN5uN0UucqDXsPhLXdKvtAtHW8tldIlV0aQKVI46GvILN1ZpLRuj/dOMc+tJpkWwNbOu1o3ZSPfP8q2wNFVqri30OB13RhzHuIlhcia3limibujgjP1FUvEuiWWvWLW92gkUfMpBwQcV5NDcXlixnsLiS3kwRlOn4joRVm08ceId24Xi71PzxNCuARXbUyyd3G90aUczhbmasyfUvDVyttJJd6e0U8K/O5jEkWxQAGJ4yc+nOPpXO3WmwRy/wCnXmbeRwdsSuVmwcbiDncAQeBXaw/EK5VSbrTYHibh/LYg/XByK6vw74h8O6pFFb2skEVwq/LFIgRhz0Xt+VeNUyatR2loerSzDD1He2pH8MvDzaLpszyXSzyXhVxsBACYOOG571uXCbJGCnBXlT61ai3Rtk8cnNMudrJvRdzL0A4rR0lGHKPncpXOP8R6fotq1nrD5toYZM+RCuBLKSCMDoDkcn0Fd7EqNEroclwDk9881wXxKtZJfDEl1AQyxSJIygdOdv6Zro/AWof2h4btZSytJH+6kOe4/wD1irwU37Rwt0FiI+4pHl1wFi8WS5Jwt2fw+evc9HwbdsdM5rxXUrZn8ZXsa7VC3LszE/dG6vYtJuAqomfvqGHuMVhHSTGvhRq0UUVsAjVR17nTWPowq+RVLWx/xK5vbB/WolsNEUCz+UrF1OVGBjpTozdfdZUfHfOKntfmt4m9UHH4VIVGMmrS0MnuVXklU8Rg59GpqStJkPCdvY1M464bIPanbVChV9KYiNZBnGxh+FCTxk9SMdcqeKei80MO4pDGGaFn25Umudur+CHUZUe1gZRDIyyOnWVBu25/3SffrW+Ruul9kP8AOniKPaWdVcY6EZpiZzR1IyAoLVRKsqpkv8pUlAT/AOP9KVdRtJJI9lrNh8FNycMMqM/T5h+tb5srRsO1rDu3bgSg4Pr9arnTLNplJskBBLK4GOe/0ocE0Fzn7jUNNu4ZYbizkSa8twjKRkMuSqjr6nPFdHAipCqr90KAAT6CkOjafuBW3Ctx0PSrBtTtAEhxj0HFHK0HMY3iN/J0m5mLKu1evYDPJ/KqVtGNV1wSKyvZacNse3lXmI5+u0fqa6B9LE8MkckgkRhhlZMgj0osdJWytkgthFHEg+VEG0CqjGXYTsQmTaRGeCfWi3WNQdkSR884UDNTyp8mNoLCopVcEHgCpdyivPp9nJdLdy2cMkyfdkZAWX8aeN2/jpU0ils/Nx14qFSwGO3vRdgc345lmkjtNKg4fUZlgyOqp1c/gtb3lmzsgkChFjXag7ACsG2J1P4hzy9YdJtxEvp5snLH8FGPxrprpWe3dV5bacU6mkQgryuZRvbo5MbKhIBPyjmnpczMCDMSQM8YFczN/wAJSxPlLpMSDgbvMY49+nNVZ5/Eq3C26ahpzzNjckVsxKj1JLcV4ylOT+I9O0Ul7p0Go6gtopaSeV2fhIlPzMfbFUoNYuEkWPVo3t8n5JdxK/j6Vix6oln4gtrExm8u7hWaW6kIVI0Gc7fbjHpV/wAQ6zp9rpUjyTQShese4HdnoKtxmtHqSnHc23liEe5X3M3IOeMVCjfLnk+lcbqP2MGLy9X8tSQq28Fy6K+7oB71etNF0i6JSV7xpR96OS6kyPwzXPVjbds3pu+yPQPD1wskEkaFiY5MEHtmtJJMn0JNc14NtItPjntLNfLiJ8zaWLfN0zk1vRudrAoWkU4JA4r1MLPmpI8/ERtUZYicqpDdVJBoeZF+8yD8a5XxJfafZSJLqjbDKBhTIQrMoJPU4FQDxFpfCtM3mlS3lBCXGF3EccZ284zTqYhxdlEUKKau2dXJdw8YYtz2FeC3tyE8RXjS2twgku3Zm6ghmyDx04r0C68WLG88iWxkgQRFG5zh49+5gMnGMDgVm6D4R/4SjQY9UjvxaXvnSIzIh2uFOAMZ4wO/esuevV92KCdCly+8zir2GKO5W4tplddxIYODx6Gq+oNJHdtqEBZlJw49uxr0WT4c6p5Z/eWUjqpA3jO78xxVdPh9qeH26bZnJ4zLgf8A160wuMrYWfNOm36HJUy6nU0jP7zjLa8WSPljkis7V4JHYXdrkSIDlR/F9a6fU/AXiTTN11/ZUVxHuyUtX3MB9Byf1q5pfhrXLlCp0S8jR16SHaMe+ea9eed8kdabOeOSPdVEcPpeoxzRSJc7YvLODuPU56VbW2l85ZrQ+cjkHaDyD7eldZffDfVLmBzDpzxT7vvNIP69RXPSafqPhu7Om38M5uM/uhjYrDu/vz0FdOGzSFePvRcfVGVfLZUvei0/Q1f7ZvreBVlvb1nSPKx+cflJzwfTj8fpTPD/AMQtZsbuS3upEu1zjE6k7T7HrisqYvI4kk3AH1rL122Ztl7bKd4B3qO9dkqdJq71OSFWfPZHplz450i5hnsr21uIEu4GVzgMisR25zjPfFbXwpxDbXFqrfupFSeL056gfpXhZm+22hjfd5qDOM9u4r0z4Faiv237DuG5oCGB9u4/KvCxeHWHxFKpT2bafzPawlWVajUhLdWZF4tzH4w1FUbG6dlP0OK9c8NQIbWOYgF/LUbsdeP5V5jrli2pePr2CEqG8wP83AwADXq3h5VXTk2+gH4YrjX8SRuvhRpUUmaK1EPrO18n+ziP7zBa0azPEZxZRgdTIMConsNFi1wIY/pUjHj6UyLcI1DBVPcDpRIQv1PFamL3FUDPbPtS4xTU4anyde1FhDO+KH4/pQMbvelYZ5xQNFfkXf1XGalOc/7PtTZM+eOw2f1pSQT7mmkJsVQW5Oakx+FNQjHWlbpTAUfeP+FOI+lRjqfYcUws28cgj9aYEo3KTinbvlHuKjBplwzrbyENjCE/Tiqi7EtFV3DO7LgKCcj+lMkbcwDZwao6Dv8A7CtHmO+SSJJHb1YgZNWmLYOOvPWsZPUtbB5h3BeAPWq2p3kVjaS3VxIFjjUknPAqSORduGUEntUGpWNrqVp9kuoy0RYMw+lCY2Y3gGN49Je9uFZZtQma5k45w33R+Qrptu5TUccCrtAwFAGABgU9lVMtux60SlccUcnqxvjHItkq+buJPrjB6ds/Ws2xgjlL28dw9uWXE6uuJie53dPyFOvJvEzajNJZ2WnLAXJjaS4fcV9SAKrXFl4nvI089tHjKn5XVZCy/Q5FeNpdpNHppO12gm8L20F/JqMl3M5ZEihVsMUwwIUZ65I6VyenWUmoCzt2jV/7R1N5pXAAAjQZxj/PUetdfqKamqWsN5OXiSUM08C5b7pUgg9OvB5/GrVpDZ6XE10N0pbcIIwv+rU4+UfkMk+mK2jVlFNN3Zm6cW7pWG6ho+lxzR31y0gFvIZoUMh2q5PJC9yfSn2Vm9463d0rRIhzGn8bc9Sf6VBPpc2qBJ7/AFCa3cNlI4GA2e2eaF8P2bZ87UNSmUj5t96wz+WK5Z2e7OmL7I7HQV2o8nZjiraj/S2XJJZcj/P5Vz/hGytNMklitWdYX5bzJmbJHQ/MTXQb4vtKSBk6kE59v/rV6eGsqaSPOrJuTMnxXpQ1K3hjeYxIrtuwudwKkY/r+FZQ8OWDFv3kgkblJJHJCt5flg4HXjr611GpFJLYsGU7WBOD2zWfxt9a58TJxmrG9CN4mNo2hwaXbT71hmndV3OI8D5U2gjPPbP1NXfg4ceEGVv4L2Zf1FWIyHm8o9Tj8jUXwqBXw9dpjaVv5f5Ct8vk5TbZGLilDQ7IqD8wxmgcD0z60iv/AAH72OcGknMcaDzHVcnAyepPQV69tLnn36EoUEA8U0EEnABOar3nmG0lit5AkxXarZ6Gqcv2+M5a4ijRW3LkZ3DnqPy607oVmabqMEnOPTNZfiXQtP8AEGmtY6hGTn5o5FOHjPYg0yOW6aWFpdSRo1++BGPm/wD1Ve/tDT0JzcLnBPI5NQ5w2bRdpJ3R5jcfDjV7SUR281lqMOeGkGx1+tGofDjVphuQ2m8kEruwo+n/ANevUE1GzkG5ZtuDxlTSrfWmCBOn61wTwVCUuZTa+Z1LF1bWcV9x87+JvCF3otwP7QtjavIR5ZRv3UvHI3dqvfCq1uY/ENndwQsIo7so8hG0MD1HPfnpXuGpxaXqlo9perFPERypBJ+ue1cJN4YOkeMtKurEvLppmGVAz5J9+2Peqre1ioxUuaKa9UXS9lJyk1aVvkQeNNQFh4te5tg32kKPlcDaNw5PHJPFeh+FJWn0eKRhywBP1xXnPxCs5bjxXLNBDJLEyoN6ISPu9M16H4LOfDtqcY/djj8BWUU/aMyduU2AKKUUVuQh44rJ8Rt+5g3EAeZmtYmsvXvu23/XWs57FImt5fOt0l2lAwzhuopxbdySCO2KpWK+Zbb2Zs7mHJ/2jU/krxxwK1i7oyktSeMnHbPr60rnJ681AI1GSCaNoYeo9adxWJ0xknjNKT8vvUCIFJwSMUm04+8aLoaQ+Q/O/TgColdWyQc471X1JLhoWkgPzxyI+0tjeB1X8aqafMt9cLcKJLd40ZJIZBhwSR1HpwcGqUiWmaoznceBQWx8qv71mqw8yaze5cXDlmUHn5T0I9hVqd40uIIdzB5c7eOGIGcfln8qfOLlLCswQ+nr3pwGOd2CfaobaYSLLGkiyNFJtYDt7VMSMhSpq09RCMDw244PpQ7fJ83TBzQ86LeRWvlS5ZCysF+QYPc+vPSmvNEQpDbSXMYyMZYf/qq+RsSlY+VLvx14mstSMUWv6h5EchRUWXHyA4A9uMVDB8Q/GDXeH8Q3cac43sCB6dRVX4lwW8PjfVorVQkS3UgwOArbjwPYVz+1fMY7gu7BA68VyyWp9jSpUZU4ya6HbWnxR8XxyhZNcLKEOC9ujc9h07/1q3pvxf8AFfn4mvLIxgHLSWw4/LFebTYBJXnB6infw+ZJCEV0yNpzkjvVKJlUoUXtE9T0/wCOHiJZ0W4sdPuF7gKyEj6gmtGb416hJAzDSLBVYldgmYuPrxXjFvJJbozRsW3MNysPlbHTNaFjOslrsaJCTIPMYrklR/CPzquRPQwq4alGzSPUYvi3PkL/AGNb/VZ2Gf0rW0r4lW95PDBNY/ZxIwUuZdwTp7e9eXR25e9k+zQiO0kYeRvB3HPGCPw71Nb29w99HAsbvht3CnBH/wCusHgaTexnVqRUdD3pp2ZydvvQspAPBFV7CRn0+LcDu2Dd7UryQqh/edK8arFxk0RBpx1H+Y24gkfjUiSbfQj0xVeMo4B3g/j1qdMbBkD6Cs0U7FoSgoM/ypCyfL8q478VXMjGPA5+lIzBI+citLvuQ0n0LLyBV2jAzwD71n3Pid8hLfTZZT57wOS33WXGegPUHI+lWEYyYx68UkF1pWmGXLbJ7k+ZIgbO8j5cgfkOOtOO+upMuhS0jW728162s51SJWllhyqfeKMOhPYq2a6n4aRtHpl9Ey/dvW4/4CtUdMm0uW6t7axktTJG3mBEA+Ucgn+lb3hq1axiuI+cPOXGTkkYAzXpYNLnTtY4q87RcSw+lO1wJRfTK28MQuckDPB59/p7VWlWH7PHbLdtcKj8nByDk4yfxx1rYZmbDKMY6/T0pVhtyu9YIi2SwJUdT1NelOPNHlOOMuWRgCAcfM5GMY3cfpTo4UVTt3c5zk5z/nJqw8U65eWAxrx36cD/AOvTA3B7V49XnhLlZ6MOWSuiPy1X06dKZIiEkFB0FT5H3uMdiaqztuuI1UnHf0NYNmiSLGOB7UL6EAH0preYqYUru71IxVVG480hk1kMl2PHSp+9Q2X3H57j+VTYyTg++K9GmvcRxzfvMjm4t5HIB2KxHHTg0ngzcdAty390dsVIyboW7jBzV/TYlhsYkUYAWr6kE44opaKoBazde6Wo7eaK0iay/EH/AC6f9dRWc9hoow2ztO8ceoXsLZZtqYKAbiO4NQhpmYRw6++6SVo4w8CHLKcMvQcjB9+K0is0cLLaxo0hduJGIXqe4BrL+zxWmkLYaghu7qWSSUJbKSxYuW3L/dwSPmJGMVqtjNvUnkTU4dgOrWxLMFXzLYDcfThhzwa1PvDjn2rCjg1H7bpa6nOkj+cxVVT+6jfMx7t06YHWui2BV6ihiTGc4pDn7o7VIV/2qaVPqKQyhNHNNKPmK7JAwPbIp0Fpi/kvptnmvGI8L02g5yT3PNWUGWdQOhzS7WzwcUkrA2ZEMN9bwLDF/rPPLSTHBDqWyc9+n8qv3gMjwI0G+AsfMfJ3IcfLjHv+VTOjlcD8TQmPuOMjPcU1uIpaFp406Of5m3TztKQTnbk8DP0rTLHNRseMZ5FEbMVIJyfato6shj53n8n9xs8zIxvzjGeentmqE1mTAtvKRkzvICh5HU5Hvk1qALtALH/CiRkHcV1w2MWfJfxm09dN+IWqRv8AK0xE+0Hu4ySfxrh5N235cenFe7/tEeEdS1DXrPXNPtRPC0C28uzAYOCcZz6g/pXk+peE/EFiwS60e9tzx9+E9D0rCUUmfQ4evzUkmzm9rAdyTUg8wkAMSB6/yrb0fw3q1/di3tLG4ml3hQgQ5/XpXaxfB/XJlh+031tbtL/yyVWdgPwHWo5XLY7ZYqlQj7z1PMpVG9WClUbGV7e9T24QybVUuN3GeDXoFx8PrbQbhzquoPJEMlQEwJe4C989sV2eg+DfDmq2scmn+Eb23+VW+0XU7IDnsOSSfwrKFZOTjZ6GNavHkUr7nlMdmkpjeGAQH+JfNwAOME+nWul8K6PrlxqAjsoZp4AyqSi5AAPqR/WvVdH+GWhW8jy3SSTliCY8/IR2B78V1cDWenwi1s4Y4wvCqg+Va0nWjGN2eXKq5O0TkLMp5RhaPaEbbj0qVYYyCqqoHQYqJRm4nbnLSsMfQmrCZUH29K8WracrnTC6RUe0/unGTS5mjGwruHrVhw/nH09KlC9cqKwSVzTdEcTJgb/kam7FZtxwx7Gpz0HcAc8VDEoLA0OwJABtwqgpzzVYaU+o3waSYRxwAMuF+fduBBB/4CR+Jq44LHOBwasaW4/tLy+m+I4z7Ef40Rk09AaTMPXYLjw+lrcaM00t7LPJEqlQw2sWcjGPXvWevjXxLHctG0oCxsFb90OWA5Gceuaq/HbVrrTbXSUs7ue2keWVi8EhUkAAdu3NeTtrmpNCxfVL1ps8fvSfzr08PGUoXuZSwjqaxPYrfx54jaU/6SoQnI/dA4/GtaDxVrUrQul66o6DIEYwGxg/qK8Dh1nXRAG/tO72oTtHmnHNfV/gCxhPhDSZZokaV7SN2ZlySSozzW0qc+5hWoexSbOL1fWPEUnyx6jKxKAsE7Z/CtXw/qN1dW2y5DpcR8NkEbveu7a1gU7vLTIPGBSTwRSJtZQOOwrGeHb1uYwq2ZyOqXkltYSzooYqOFOcE+nHNQaLdXmoQx3E0USRsQUMbNnvwcgY+laPiCzuPsUkEJxIcbG3be474OOnpUWkQvZ6bbwS8ygHO0gjJz6AZ/IVwyXKrPc6171mti3KkiwAhiX7moDHIRyCST19ashmb73epCMDk5H86SZXUl0xWaBuo+b+gq2qDOf0pmnqVhPcbjVnBxXp0/hRwyXvEbtiJ+e1X7YYgjH+yKz5wdh7ZrTjGEA9BVLcTYtFLRVCuFZev9LX/rsK1DWZr/K2uP8AnsKiewxwVmctk/ePFP2cfexSI+12Dddx4p7DJ44q7mVgCAt/I00KV4LEg+tKg5+9kUrfMetACFQynt9aoTahbxERSErLtdynBKqvcgHpyMfWr205HtTBFAZD5kSO5GCxUZI+tCGZ6ataBpN0kiheWLIeOSv8wavpKsksqo5LJhW46EgH+o/OqZsLBtReVrdGdiCc9MjOOPxNXoLeC3jZYIwgY7mA7npn9KLgU/7TRNRazaMARjLOzgEccHB/hPTOevarBlUDeGDKeh9aqyaZaeZJO3meY77yxbkHIPH5D8qlW3VNOW3gZo1QBUZcEqB9eKcWJpiPLuydwAzgc1D9oaPczMeOpAqlJoexQ0FxiRFKrvHBPzHJx7t+lILOaCzht/ODhECMT3wME/nVSdgS7lv+0UYgeeOox9aDqUBSTMyEgZUnpXI2Nnfwz7UlSSNcbImfBUgYxnHQ5z+Aqvcx3s95c2MTIVt1AmkZD95s/dxwAAOeOp7V1Ub2M52ubGtait3o11ZXEGRLCUd2OAuSQCOeSODxXi+t+KPE+garNYwaxcXdsG3QyXMQZnUMCDyOOQOhr1/wqJJ7R47yx2yx4bfgY5HJz3+lUf8AhAdH1fVm1DVpp7lCzPDbbsKgPqev4cCqnE1w1aML8yucd4S+I3jDWbmGxt9Fh1OWPBkaIFGYDjcx6D9K9JGleILyQS3WrS6VCwBa2tdpYHHI3kc1taZp2n6Vb+Tptnb2ydxEgXP1x1q6q8bjgmsnJ7DnUTd0rFGy0WzhSFpvMvZYcbJbg7mX3HYVoso6r06cUpP7ogHBIxSBfk+9k02jNXEnXzIShPykYxWb9kjtztjYY7jPOfetHcNuKyZYobW+nuDIQJtpbJ7gYz/KuDFpcpvRb5jmzE8cj7myfMb8OalXow2nNE/LyfN/G386iVvnC7sgHmvLe56Ceg8f6wfWrMoUAD+VUySJfl45qU853HjP50rajuPDAA9z6VGV9c5qRchRjC/hSYz/ABE80mhpshkJQYHT1ptpNs1C1fuZPL/BgR/PFSugYnrxVSZNoDDgI4fJGcYOc/pUO9zZao82+Pmp2t7q2m29tL5gghk3EKQASw/PpXn52x2e1OrdfXOa1viBr58ReJHvI555Y0QRRecgUgAngY4xnJ9eaw12k5kfbjuDXu0Y8sFE68PFxjzMtwSKtsLUr98ZBr7D8KYi8M6ZFwNtpEvJ9FFfHMSp5sDLJ5i5BOBjHPI5/nX2doCxnSLU7BnylHP0rWatY8jGz5rFhvn4AzxUbYRgsk8an0q/GuRyuPpUUlrE0ok2jPfjrUOL6Hn3RR1DT/t1s0QnZNwwHQ/MvuK5m0hvIQ0F8E8yF9iuHLFx2J4FdwqkDC8D0rC8SWT3BPkS+VNhtr4zg4rmxVL3brc3oVNbFJOOepHT6UyeVt33TtwOBWRplvq8d/Ol/cSyxINqsdq5bjsACPxzWuGVFyw49TXnNWdjsWpp6W4NtnkfMetW2PHBqnYbfsoK4ILEjFWVJ2cDn1NerT+BHDO/Mxk+CE3HjePxrVrEuEjmeGOUklZVdceo6VuU1uS9gA4oooqiRDWbrvCWzek61pHrWZ4hLC2hKrvYTLgZxk+maznsaEeousirEJjA8j7VK43PjJIHoSB1qlaTSJqkVv5FxHG0bOwnkD5xjAUgnnnnnpTL2W6njEd1odwwDbgYp0JUjuDkH8qqieON3Mmn60sjqU8xkLlAeu0gnHb8hWhkzSv57wXscVnBmLyyzsqK3zZGByRjjNRHVGMMUSIs93JK0YUqYwpUZYsMkjA9OuRis64v7SOeSaK+u7J2VRJ5tm7KxAwDyvXHvUa3GlNLE9rrVqL2KRpS8xH7wsMMGHHBGOnTAouBtW13NHfrZXUUaySIZI3jYlWCkbgc8gjIq7LIqIzNkbfwyKy9ND3F19unurWaSNDHGtu2VUEjJJ6knA9uKn1e4EejXszDAjt5G59lP+FFxxV2fOeq/EHxf9unmsdcuooDK5RflOBuOByOmK6HwB4t8bazqTpJr7zpbx+Y8WxTuJOACQOgPNebakTb22ZI9olX92jcHoOR+dej/CaD+x/D8l9cR/vb0h1UKQQoBwCfwJx70VvdhdLU9afJGnZo9Nj1HWpA4jKucHaxiIGc4559Dn8Kl/tLWFv2tN8bDAZP3OMrnBzzx/n1rJOsXEYkSC3IbnaXJIbBYcYH+zn8aujVZ2Kt9iLMWaMkKxwBnnp9OPcVxxnNJnC4x6Gppt9qVzFyo3AjJ2YH3eRjP96quqXmqQ2UjJFGzqrNkgADC8ZGfXP4CoYdUvjsX7EysygscNhCWA9OeDnilubqSe2hgkiMTXaFTuGfLbbkAjvnmr9rLTQFCK3PJrv4rarb3iqtpYXSjh5EDAM/fHPIHr3q6nxX00QyKml3MMkszO8qkNvHPUEjnOOMkda858baf9g8ValYxMzCKYlCcZIIz/Wsa2dfNjWVmCbxvIHzYzzivQpzsenPA0pwUkj6L8D+ONL1mB4o5p4psKNksWAWz2I4NdfHHJc3IkMx8oAfKOMmuH8D2HhiGwS/0fUEvEQ/vCxBdfTK4BB/Cu2ttUtpERY2XkZ5PNX7Zydjw6lJQeiNdAoTgU7PbjpVFbncCrNsH1qWOaDO0SBm9AeatJGNy0SmCuKVcfSoxgnNNdyD0PXrSdrFXJ1KgcqOlZOt2ySBZNoYqc4J/wA+1WZ7jy87fmf+6KpG4aRv3rjft6dAK8zF14JW6nXQpSbv0OZB4dRyfMbOT7mmxKxJ3OQBzgCoUuIGv7q3ikyyTPuGeRyatpHwByfU15800ztW1giWJUbru7EnNT7hgZAqF0XcNoG30qRY9wz1xUplWEIGMkk+ppoO5Dg89qUjIGCQO+aG2ojYFJtDjuRNIVOQ1RPIclSc8c8USLkYOc9jUajL42nnvWd9ToSR4Tql/eWN/NHZ3AitDM5jTylbYCx4wQcc9qZF4kuvMXzLSwlCf37ROfxAp/i2xNn4hv7NjuXzmZTjrnmsRlYHaR16V79NaI7J29mrG34dk0u68XQ3urxyCxMg823tgF68DHoM819j6QY/syrGMInyge1fE+korXSpuCNuGMnvX1f4T1uZ51ikUeWw24xzkcZ/GrqyjCSueHiYuR3QP0o55J456VArE881Lzjmr5rnnNWHYz06VTlgMl6pePMYUkn3q4CB0pc8+tEoKSEpWZk6vY+YDcQglgvzJ2Yf41hOw3hSMg+1dixxk4yPSue123aK6E0Ns7xt/rSo4X3rgxeHuuaJ14et9mRDpT7oZCzgYlYAHjircj7V+8B+NQ6eiNbjKjJYngdeasuqcEJmtKfwIio/eZVIYzwyRtuIf5semDXQDpWNKESSLGFJY/jgVsg8VS3JewUUUVdyRpHNZ2vgm2iK/wAMyE/nWjmqGuH/AEWMc8zID+dZz2LuMEnsSKbmMnP8VSsoQE7mAqMyqThf1rSxncY0qg459gKaiRuhMkSsP9tQajEkauzbgzE9BUkLqxzuznt6VFx2Et7a2t8vBbxRlz8xjjC5+uKoeL5AnhjUVyis9u0a7zgZYY/rWiDJ5novsK5L4mtK3hi7jIOWIAwMnHJqakuWJdNXkkeEXfhnVLi6gtZY40kcYKiZXIT1Cgk9K920680+ztYbZN58pRGP3eckHZ+ea8l+GWnmHxOb66R7a3t4GLNKmM56mvVkOjrMbg3CsPmQg8ruzu9OuRxUVp7RZ21ZczSRcj1GG6YfZy5KqHBxgc8j8amtbpJ2eFraRQBliQACTyQRnrVO0SzJluLRg28qpUcAYHGB9DTLa9sfNeeORyWYbuDjJ4GBjvjH4Vy6Nsz23JbjXreG6Ns8Uu/eEySB3Az19warS63YzBY2tXfc/wArAA8gqAV9fvj9fSr929vbqJ50wNyjO3PJIA/UiqtzqmkLN5rZE8alBhegJXt9WXmqha+xMk7WPI/i7otlan7dAZzcuw813OVOc9T2NeZeS7DzI1OAMnnpzj+dey/FOPS7/VLXTdR1pbNUYuy7GOTgY3EcDv1rM0P4amdzMmoJdWMqEB7Yjn8eeP1rtjVXLqejh63s6eu55la3VxZyCW3nkikBzuRipFdNaeOdeM8bPdBpR/y0KgHgV0vjbwBpOgaA95HebL7rHG7/AH+eVA78E815myOku1o9rNyCCMfhW9KSauTWnCs7pHuXgHV38Q3EgubuXfDtZoQ/DHsfp7e9epWFnHGqyeWquBxxzivmX4a64fD3ia11GXiHd5cwP8SNwfy6/hX0qNQkkUNEqGJlG1s8nPfFFSvGmveZ5uIwz5/c2NA7V5LAVTurgyEqp4Hcd6gkLyEGRtxHoMD8qFXn27V5uIxrmrQKo4fl1kPVz14B7mkOcYwDn2pCrKT0z2po3dzn8K89pnatjyXVdYgsfG9957eTGLgjcuc/UjvXW2Oq2NwgeG4EiHjcOleV/EYLL45vZXnAEUrRFCD0zwf1/SswJPGFkhuHlBP3QSC2PbvXqujGcU7mSTT0Pc0YfdBHTPWnJKMbfwrzbw/fa5GySC1urgtIMZiYfL0PavRolzH84OT7Vw1afI7XNBTJwB39qR3+Tr1NIU5zg4oCnI4zz0zWNkU0Mdcle/PWmlQrFqsNHuO0gkD0phjjzjk/1o3GnY8j+K9nBHrv2qGQGWUAvHjkGuJCbm+ava/EPgmz1i8lu5L64jZjyFUHtisK7+F6eQWs9Wfzs/8ALWL5f0NerTxVNJJs3jVtCx5XCrC9HJAz1FfY/h3T7T+xrK42t5xQNuBwSTXznqPw81iygkuRNaSLEhdmViOAMngivpjwihHh6xZ38zMCFeOg210uUKtmnc83FSNeFfkAbg+nepeRjIqCV/KjLYzxnHrVPSdYg1GaaCNZElgI8xGU/Lnpz0NVdJ2OB9zSBH8JzVe/vorMLvVnZuy9vepiQCMDjvWPe3cM7NHNA3D7QQeD71Fes4R3syqcOaRpWmoWt0xWFySBlgR0+tTkZUhsYz0rDf8A4l8zzKwW0jhLOe5I96r+E9Q1C8mfzhugOWB/uk9F/KsoYnVQmtWaOi7OUXoi+6xWN3s8vMEhJz/cY/0pDuX5udua05hHJGVkGRWPM5tX8ovuiY/Kx/h9jWkvdIj7ws2PNh3Lnk4z9K16wp5CskeRuOeBW6OQKmLKkrC0Uh4oqiBKoa9G0mnMscnlybl2PjO1s8Gr9V79d1t9GU/kal7AfMXiL4nePNO1i6066vkjktpmidVhTBIPXpWRc/Ejx3HLHLLrF1CJVEiKYlAZD0I46VneO7qG88W6rcSYG+6lOO+d1c1LPwewAwAe1exCnFxV0cUpO53Nh8TfFljH5SaorqST+8jViMnPX61oQfFzxbj95cWrMSCG8gDA54wPwrzaI74curZ+tRlueG3IDkEU3Qp9hKpI9aX4z+KodvmLZycDIMOP5Gi5+MGsahEkMmn2bSB8gorDPbHX3rzJ2BgQEkswzknP4Ve8K2bahrdpZbWPmyhWKjlVPU+3FTOhS5XzLQuNSd9Ge5+GNYi1TSIf7SjhjkvQysmT93kY9sgGugls9JWNthiV9p2s0mSCcjdyeetYdl4WsrSytrKSZ3VEeOMAZwp3d8dfm/QVefw3atu/eTqSuDg4zznccd85r5atOCleOiPYpRk4+8aOmy2sEWyOaFmRRvdWBzgYyeeOlTwWlkyq6RoRwQQxOeuD/wCPH86yP7FS3EhspCrSsBIX5yp6gHHGeK09NRrXTraBnVjFEqEr0OBjj8qwc77M1t5F2e2t7gKbiJJQjBlDDofWuV8W6v4X01xYXksFvO3zqFTLJyOTgcZwPyqh8TfH9r4btTZWLpNqsiZUA5EIPRm9/QV4JPqF1fTSzXE7zTStvd3OSx969PA4GdZc03ZHHicTGDtHVnu7+KvDM+55NQtmJPLOnf8AEVbsvEWiqdtnqloo6bVcLz9OK+e1dS4ccY96fK7JISGfBORzxXZLKKb+0zBZhPqkfR1xdWV++ZpbWdtvG4qcD2qA2mnyqCLO3YevlLz+leBQ6g+75XYHsfQ1698LZGk8LnzGZz9ofk/hXDjMA8PDnUjrwuM9rPlaN3+ydLbAbTbM49YFP9K6fQ5F+yi3UBRCNoAGPl7f4VigYPUmp7GdoZxJtOBwR6ivLu3ud7szoVdSpbP0FHzBhhhj3phxnghh1o3Akcc+x6VLepNtCR2O/uR3pcjpjFV5rqKNT824/wB0dapS3kjfdzGPzNVcLGVc6faveXEptLd2eZmLGJSTz605beOJwY7eNcd1QDFWm4980Kw24bvT5n3BoYGx/Fk+/WlwSMjGfrQypyFH0pYvlb2q00KxG2VO7n6UwON2SelSzhSDzzmq5hYnrWE2+bQ2jsS579M+hpu9mwF428AkUoVlXJP0460+3TG47ia0gTOwz5kBXgH165pQzYwQPwpxORg5yOlK446dKdibmf4klEfhrUWIGPszjn3Feg+CHVvDVkoUrsiVcfgK838aH/ilr7k4MJBFeneE42i8P2kbLgiNc/kK9LBL3TjxTWhrA/w9KaSu75T+VKTxx1phH8RBznoK7jhJGYqGPHTnFc+OSsnRWGTn1rbYDbubP59qxrw+SRGqg8kD864MdsrnVh+ol1PcNEbfCtG4IYHuMVc8O2sdtbyiAbFYgnnNZ6FZHDkHKg8ZrTtF8uFWY43ACssG+afNLUuvpHlRLeiWRRHG2OeWJ7VWNgJo2SVl3ewqz8wHy4+tSRtzz0r0Gk3qcik1sVZrWKGFWkBbZtwSeRzWnjiqd024ohwVJGfzq53oslsMMCik57UUCENUdbuWtrPesTPkgHHQDPU1dNZXi+Qw+GdQlXOUhLflUS2Gtz4w1a9kN7qH3NtxMzH5AT94kYPUde1ZG7J3E5b1PpVi6y7Fu/JP51V7/pXvJaI857kqSfIFzwPu+1NQ/PwP8KQblb1FdD4K8P3utair29q0sMDK8wHBIz0HucYpVJqEXJhGLk0i3b+DtansftEcI2iDzgPUcED2OD+hr0P4YeDiukNf3O63vZ1dVYjlByAf6/hXZ6ho0rW6tatKoVCBEFAL5GMHPGRTLCHX7e2jgSHy1SIgFWQAtu4POf4eo9c4rwK+PdWDinY9KnheWSbQs2lX8lykZ1AryWLruyMjGBk9M1bTSbpAqNqLFBIGyM56KCASehIOf972qncWOs3csfmHaYZRudWCp/AeBjkfe557CpBD4jMSB7iMyFcOflwDgdMe+fz7V503orNHXFWbLFjZmzt5IZbvzS5UbsYxhAvqfTP1Ned/EbxFbaCXsLO5+06i6HeRjbASyMOBxn5enuc9aj+IXi7UNEu5dPtrxJrtkw+DuWAkAHt97IJHpnmvIrl5ZpTJLI0juSWJOST6mvVwOA5n7Sexx18Tb3Yi3k0lxO00rtI7klmY5JNPsILi7uo7e3TdK5woJA7Z6n6Gqy9akj3AllZlPTivcStoedcmVtrNjGDyDU0hLwqxyMDj3qqvQHJyOKtQ7SpjOMDnOKBEUJAznIB6c16/8K9Sgj8MS2/nL9ojLy7CeduOD9K8mto1AYsu7B4PrXefDqykmtLm4jtZWVI5V80N8pyv3Nvc81wY9RnSakdWG5ozujsPCviCaeO4k1e6gVVKeWdgTrnj9K09b1a4htbe40p7WcSOQWkbCkD0yRXDwWV3JA7vbSqFdVCspyDjqK1fFd4v9j6c1nDlRuBQrwhGARXlzw9JVE1sd0K1TlaZ3tvr0Ntptv8AbpIYpmjH3nAHTtTIdUhvVLW1zHKn/TNwQK858TfutS097qNjAYYc+64GQPXvUfhx86pqE1rut7UW0370ZO0Z+U1y1MFFx5oyN4YhqXLY9NSVM+WHQnuARn8qxPFPiRNFlgja387zQSPn29CPb3rh7YrblnnW2nDHAlilw449Pz6ir3imaO7t9Lm8txGYMDeckfNjPv061UMJGM1d3TCWIbTsj0dZN8SOAPmAbFOJLYzgV554Kb7Rr8/26aT7QoYxxsxALA+nqP8APSq5uL66uLqZrli65IZrjYF59D1A9KFgrzcebYbxNop2PTT6cc+lGSxPGBXAXeoX8uh2zSXLhxOyh4pc5AA6ke+agn1S8sryxC3k03mqrgFyQAT096qODbV7kyxKvseisVI6cUDbnivONX17VrjxBPY2txcQIjsiJAgJOPX15FdL4Fv9VvLa4i1aJhJGVKSMoBYHtx9P1rKrg5whztmtPExlLlN8/eGSMA0vI3Y455xQV5x1HrShuDu9eK5UzZq4hHK7Sd3v0pQMMc8nNSH5ug4680YBPQ03IFEY9vFfQNZ3A+SVgrD2zmu+0xibVNvAAxXC2/8Ax/wqOBvFdpozO1mTjHzHGa9DAzumjixcbWNFelK/40i5A/wobHfNejY4SGRljU+Z0yM89qoXUkMrEoMAdKl1WRmt5IlxuZSACcVnWwzEGLHgAV5+Mlsjqw63YW8LPcsI2wc4rX2qFG5S7JwOeKr2SbwZEXLDkVcddtv8vzMOarCUuWFxV53dhqsr52nPOMUSZGMYyabbPukPygYqaYbsMOAe38660rq5gRTYG05zyM8+9XTWddkKmR6itDtUjFopM0UABrA+IcnleCNXfv8AZX/lW+ax/GOmvq3hfUNPi2+dLA4jzk84PH49KiSuho+InXg8HNQNGPcdxjvXpsfwd8dTRrINHVPZ7lFP1xnI/GnH4J+Oi+86fZge92le17en3OD2cjzSMMVA2V9EfBTw9/ZnhSPUJo2FxekyMrDGFB+X/H8axfAHwb12x8RRXev6fZyWcalgguA3zjG3IHavZ00u8CgbFAH+0K8jM8RKcfZ01c7sHSSfNIzyvOAOMYx6Ukp6c49a0hpd4yZ2xg+hbP8AKmnSLzssZ+jV4XsanY9L2kTNcg5z0PbtXnnxQ8eR6XG+kaROv29htkmB4g9h/tfyruvFGheJ7jTzbaM1tbyyZD3Dycxrj+Edz79q8evPhH4mjuJP31tcgk55Zi3ucA813YPDRXv1nbyOXEV9LQPN7lZ55jLNksRkuT1PrVNj0AwDnGfTmvSv+FU+JwzKiKqY6MG/wpg+EviEt8zQJ7bX/wAK95YyjFayPO9jUk9EedSxlHZCDgfdNRqD1wduRmvU0+EuvyxCOS5i2BiV+V8j26Usnwh1zHlRzWyhsE/K5P8AKpWYUe5bwlTseXoCSQOnYYq5bbliLFU7r75r0KL4Q64sgDXMPXqInP8ASp0+E+uqhj+0wsO2YXolj6HSQoYap2POIU/d7/nwW4xXrnwb58LSKV/5eW/kKz3+EOtSBQs8ahR2jbrXY+CPCWqeHtKexlQzsZS+5EI4IHr9K4cwr06lFxg7s6sLSnCaclY1AOemacEU9QCPerX2C+/59Zf++aQWl7/z6TD/AIDXhOMr7Hp8yRTuLaCdAksMcijorKCKSG2t7dCkMMcYPUKoAq79hvTyLaX/AL5oFjeD71vN/wB80mpjvEx30jSzKJG0+2Lqc58sVJdabp90U+0WcUmwYTK/dHtWp9humGDbyf8AfNKLK6xuFvJ9NtJ+18ylyGV/ZOm/bRei0j+0Bt/mAYOfWob3w7o95K0s1mNznLYYqCfXAPWtxbO6+99nkH/AaFtLxjlrWQD6VpCVRaq5EvZsxJ9F0+a3jtmhCww52KjFcZ65x1qCTw5pczwsYZAYFVYyHIwFPFbz2NwGObeU/wDAactndj7tvKR/u1pGdRdWQ1DsjmtU8J6Xf3TXbmWGV/vmJsbqv6HpNlpETQ2akBzl3Y8nA4FaclrebgPs0gLf7NKljeq43WrnHXjiiVSq1yt6DUYXutyPPfOPakzn3Ap7affZAFs5PXgU+PTdQbnyGX8q53zX2NlbuMQn8KkkZVQY64qRLC/XP7hj6cilXR75juZOe+Wo5ZvZD5o9yLTz5l7H1G05IrttB2va4DcKe5rn9M0u5hmDyRgYU985J7Vu2MbQr+7Vsk5OBXo4FOCfMcOLak1Y1QPp0qtcCKB3umAJ2BSR1wDSCackr9mk57ngVRSzvzI0ksjEZyqDgCu+VSy0OOMbvUxfEmuG10mfUW68hVI6Dnv6159pXj64hd1lRJYnHBB/ziur+IfhfxFrOlLa2DwqVkLhSxAYfX1riNP+FPiyWfddTWcQIwcNkEZrxsRCtNrlPUw0qMY+8z1PwfrB1uKbylaOIEbv6V00mI48KMc1zPgTQr7QbGS3uGild2yShwBx2roniuGBwAOvVq9LBqcaKVTc4MSouo+XYrJJ/pA24G7tVnhskHnPHpVd7Gd1I3Kvpg81Nb2ssaBflJA45rbmsY8pBeAtHjHfNaKn92PoKqvazOMHaBnmrYXCAegoQ2hR+NFA6UUxC4HpSHp2pTUV2XW2lMYJcISuPXFIpjjzSBgw+XOM49KorLNvgkkkXaflwO/GSTU0MipZGdslcGQ49OtIkmEi+YYwfnAyVqlazTXGp3G2Q+RF8m3tn1qeQSMgmt3ERZRu3rnj/GqekSLDbIjDO+Np5JCfU8E/X+lAF9JozctbjO8KHPHGCfWpOhrIs7vbcXErLukeVUC5xtXjGfzq7LebdQEAC+WEZpGPYjoKVh3LXemSTRxlFfjzDtUBScmqwvvMFu0MLOJclhjlVHfH1p6XaNJMkqGLyMFi2MYI4NOwXZFrU5jthDGzLLMQilQSRzyactwzSfZ44TvVQSZD296gnbN3b3E3yx/MwB/hUDr9TmiOQR6dPeH/AFk24r6+wpWC5aSNpAS049CIwOKeLeIDoT9WNUIk2JbwQqWWIh5Sp6tjpU8d1Ik7wTrufhkCr1B7fhSsHMWhFGOiilMa/wB0ZqjLJcR3tsPNP7wndEOiqB1rQo5R8w0qPQUBQOwqSk/iosMaQPYUH8KcaSnYYcelNIHYCn0h60rBdiBf9kUbB6CnCjtRYLsYUX+6DQUX+4Pyp4FKKdguM8tMfdpPJj/uipMUgosF2MEUfYCkMMf90VKKKTiFyAwR/wB2jyY/QVNS0uRD5iAW8eegpRCobjFTUcU+UOYZsH0p6LtpaBTSE2KKWk+vWjvV2EKKQ+tLS0rAIKWgUUydQpaSloDUTtQaWkoAKKKKBCde9DUdTSNU3KZWntzNcBmYCNUIGOuT3/KnxRsgMfymL+Ed/pUwpaBJFS9t5H0+WC2KRuylVJ6DNRjTY/NicSMERFUoAMPt6ZP9KvAcUoApgkVLqzSWMiMmF94feijOR3o+w2+2IMpIj5GWPJ9/WrlIaB2K1rax27u6biXJ5Pb2HtSJZRiWeR8yec4Yhugx0FWzzSGgTRXmghmeN5UDNGcrnsaZHZwoGU7nBBGGOQAeoFWTSDrSERwQxwx7I0VFHQCnGnk0lDGkQRW6RyNLlnkbqzdceg9BUwpTRQOwUnOelLRSGFFGaQnkD1poBaTFLRRYAopD0pTQAdqKKXrTAB0o7UlFABRSiloAbR3o6UUAFLSdfSg0AFH4UUDrQAopaQUtMAFLSDNKelAAO1LSUUALRQKDQS9wopKTmgewUUdaKAtcUGgnNFFSSIKWiihFIDSjpRRTFETPNKehoooKEzR1oooJQ2gDmiipKsKQKSiiqEwFBoopDQCkoooAKXHeiimAgpe9FFADTS0UUAFOFFFACL0NA6UUUAFKKKKAENFFFAB3ooopgGOv1oFFFAC9qQUUUAOFFFFABR1FFFBNxe1N7ZoooAO1A6UUUDYUUUUCuf/Z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574" y="4029154"/>
            <a:ext cx="2113266" cy="2832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5505"/>
          <a:stretch/>
        </p:blipFill>
        <p:spPr>
          <a:xfrm>
            <a:off x="220914" y="3943878"/>
            <a:ext cx="4212880" cy="2381634"/>
          </a:xfrm>
          <a:prstGeom prst="rect">
            <a:avLst/>
          </a:prstGeom>
        </p:spPr>
      </p:pic>
      <p:pic>
        <p:nvPicPr>
          <p:cNvPr id="1026" name="Picture 2" descr="http://l.rgbimg.com/cache1nP6Ar/users/j/ja/jazza/600/mkgifte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889" b="82000" l="3667" r="90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61" t="24357" r="12416" b="25103"/>
          <a:stretch/>
        </p:blipFill>
        <p:spPr bwMode="auto">
          <a:xfrm rot="454306">
            <a:off x="107504" y="0"/>
            <a:ext cx="4201887" cy="216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4563" y="-304589"/>
            <a:ext cx="2376277" cy="23239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567108">
            <a:off x="414259" y="223922"/>
            <a:ext cx="2879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KG Somebody That I Used to Know" pitchFamily="2" charset="0"/>
              </a:rPr>
              <a:t>11 into 12 Art Summer Homework </a:t>
            </a:r>
          </a:p>
        </p:txBody>
      </p:sp>
    </p:spTree>
    <p:extLst>
      <p:ext uri="{BB962C8B-B14F-4D97-AF65-F5344CB8AC3E}">
        <p14:creationId xmlns:p14="http://schemas.microsoft.com/office/powerpoint/2010/main" val="473033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8187" y="3065525"/>
            <a:ext cx="2705481" cy="270548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2331" y="3065525"/>
            <a:ext cx="2706624" cy="270548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2331" y="782058"/>
            <a:ext cx="8156523" cy="687207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 marL="198596">
              <a:spcBef>
                <a:spcPts val="79"/>
              </a:spcBef>
            </a:pPr>
            <a:r>
              <a:rPr spc="-153" dirty="0"/>
              <a:t>Ho</a:t>
            </a:r>
            <a:r>
              <a:rPr spc="-191" dirty="0"/>
              <a:t>w</a:t>
            </a:r>
            <a:r>
              <a:rPr spc="-64" dirty="0"/>
              <a:t> </a:t>
            </a:r>
            <a:r>
              <a:rPr spc="-153" dirty="0"/>
              <a:t>to</a:t>
            </a:r>
            <a:r>
              <a:rPr spc="-41" dirty="0"/>
              <a:t> </a:t>
            </a:r>
            <a:r>
              <a:rPr spc="-53" dirty="0"/>
              <a:t>m</a:t>
            </a:r>
            <a:r>
              <a:rPr spc="90" dirty="0"/>
              <a:t>ak</a:t>
            </a:r>
            <a:r>
              <a:rPr spc="94" dirty="0"/>
              <a:t>e</a:t>
            </a:r>
            <a:r>
              <a:rPr spc="-75" dirty="0"/>
              <a:t> </a:t>
            </a:r>
            <a:r>
              <a:rPr spc="203" dirty="0"/>
              <a:t>a</a:t>
            </a:r>
            <a:r>
              <a:rPr spc="-53" dirty="0"/>
              <a:t> </a:t>
            </a:r>
            <a:r>
              <a:rPr spc="-30" dirty="0"/>
              <a:t>sketch</a:t>
            </a:r>
            <a:r>
              <a:rPr spc="-49" dirty="0"/>
              <a:t>b</a:t>
            </a:r>
            <a:r>
              <a:rPr spc="-11" dirty="0"/>
              <a:t>ook.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0691" y="3065525"/>
            <a:ext cx="2705481" cy="270548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62902" y="1729931"/>
            <a:ext cx="8411528" cy="814262"/>
          </a:xfrm>
          <a:prstGeom prst="rect">
            <a:avLst/>
          </a:prstGeom>
          <a:solidFill>
            <a:srgbClr val="F7F4ED"/>
          </a:solidFill>
          <a:ln w="19811">
            <a:solidFill>
              <a:srgbClr val="000000"/>
            </a:solidFill>
          </a:ln>
        </p:spPr>
        <p:txBody>
          <a:bodyPr vert="horz" wrap="square" lIns="0" tIns="65723" rIns="0" bIns="0" rtlCol="0">
            <a:spAutoFit/>
          </a:bodyPr>
          <a:lstStyle/>
          <a:p>
            <a:pPr marL="68104" marR="215265">
              <a:lnSpc>
                <a:spcPct val="90000"/>
              </a:lnSpc>
              <a:spcBef>
                <a:spcPts val="518"/>
              </a:spcBef>
            </a:pPr>
            <a:r>
              <a:rPr sz="1350" spc="4" dirty="0">
                <a:latin typeface="Verdana"/>
                <a:cs typeface="Verdana"/>
              </a:rPr>
              <a:t>Making</a:t>
            </a:r>
            <a:r>
              <a:rPr sz="1350" spc="-124" dirty="0">
                <a:latin typeface="Verdana"/>
                <a:cs typeface="Verdana"/>
              </a:rPr>
              <a:t> </a:t>
            </a:r>
            <a:r>
              <a:rPr sz="1350" spc="-64" dirty="0">
                <a:latin typeface="Verdana"/>
                <a:cs typeface="Verdana"/>
              </a:rPr>
              <a:t>yourself</a:t>
            </a:r>
            <a:r>
              <a:rPr sz="1350" spc="-83" dirty="0">
                <a:latin typeface="Verdana"/>
                <a:cs typeface="Verdana"/>
              </a:rPr>
              <a:t> </a:t>
            </a:r>
            <a:r>
              <a:rPr sz="1350" spc="109" dirty="0">
                <a:latin typeface="Verdana"/>
                <a:cs typeface="Verdana"/>
              </a:rPr>
              <a:t>a</a:t>
            </a:r>
            <a:r>
              <a:rPr sz="1350" spc="-101" dirty="0">
                <a:latin typeface="Verdana"/>
                <a:cs typeface="Verdana"/>
              </a:rPr>
              <a:t> </a:t>
            </a:r>
            <a:r>
              <a:rPr sz="1350" spc="-15" dirty="0">
                <a:latin typeface="Verdana"/>
                <a:cs typeface="Verdana"/>
              </a:rPr>
              <a:t>sketchbook</a:t>
            </a:r>
            <a:r>
              <a:rPr sz="1350" spc="-83" dirty="0">
                <a:latin typeface="Verdana"/>
                <a:cs typeface="Verdana"/>
              </a:rPr>
              <a:t> </a:t>
            </a:r>
            <a:r>
              <a:rPr sz="1350" spc="-135" dirty="0">
                <a:latin typeface="Verdana"/>
                <a:cs typeface="Verdana"/>
              </a:rPr>
              <a:t>is</a:t>
            </a:r>
            <a:r>
              <a:rPr sz="1350" spc="-116" dirty="0">
                <a:latin typeface="Verdana"/>
                <a:cs typeface="Verdana"/>
              </a:rPr>
              <a:t> </a:t>
            </a:r>
            <a:r>
              <a:rPr sz="1350" spc="-49" dirty="0">
                <a:latin typeface="Verdana"/>
                <a:cs typeface="Verdana"/>
              </a:rPr>
              <a:t>pretty</a:t>
            </a:r>
            <a:r>
              <a:rPr sz="1350" spc="-75" dirty="0">
                <a:latin typeface="Verdana"/>
                <a:cs typeface="Verdana"/>
              </a:rPr>
              <a:t> </a:t>
            </a:r>
            <a:r>
              <a:rPr sz="1350" spc="-23" dirty="0">
                <a:latin typeface="Verdana"/>
                <a:cs typeface="Verdana"/>
              </a:rPr>
              <a:t>easy</a:t>
            </a:r>
            <a:r>
              <a:rPr sz="1350" spc="-94" dirty="0">
                <a:latin typeface="Verdana"/>
                <a:cs typeface="Verdana"/>
              </a:rPr>
              <a:t> </a:t>
            </a:r>
            <a:r>
              <a:rPr sz="1350" spc="49" dirty="0">
                <a:latin typeface="Verdana"/>
                <a:cs typeface="Verdana"/>
              </a:rPr>
              <a:t>and</a:t>
            </a:r>
            <a:r>
              <a:rPr sz="1350" spc="-86" dirty="0">
                <a:latin typeface="Verdana"/>
                <a:cs typeface="Verdana"/>
              </a:rPr>
              <a:t> </a:t>
            </a:r>
            <a:r>
              <a:rPr sz="1350" spc="-19" dirty="0">
                <a:latin typeface="Verdana"/>
                <a:cs typeface="Verdana"/>
              </a:rPr>
              <a:t>the</a:t>
            </a:r>
            <a:r>
              <a:rPr sz="1350" spc="-83" dirty="0">
                <a:latin typeface="Verdana"/>
                <a:cs typeface="Verdana"/>
              </a:rPr>
              <a:t> </a:t>
            </a:r>
            <a:r>
              <a:rPr sz="1350" spc="-30" dirty="0">
                <a:latin typeface="Verdana"/>
                <a:cs typeface="Verdana"/>
              </a:rPr>
              <a:t>best</a:t>
            </a:r>
            <a:r>
              <a:rPr sz="1350" spc="-90" dirty="0">
                <a:latin typeface="Verdana"/>
                <a:cs typeface="Verdana"/>
              </a:rPr>
              <a:t> </a:t>
            </a:r>
            <a:r>
              <a:rPr sz="1350" spc="-38" dirty="0">
                <a:latin typeface="Verdana"/>
                <a:cs typeface="Verdana"/>
              </a:rPr>
              <a:t>thing</a:t>
            </a:r>
            <a:r>
              <a:rPr sz="1350" spc="-98" dirty="0">
                <a:latin typeface="Verdana"/>
                <a:cs typeface="Verdana"/>
              </a:rPr>
              <a:t> </a:t>
            </a:r>
            <a:r>
              <a:rPr sz="1350" spc="-135" dirty="0">
                <a:latin typeface="Verdana"/>
                <a:cs typeface="Verdana"/>
              </a:rPr>
              <a:t>is</a:t>
            </a:r>
            <a:r>
              <a:rPr sz="1350" spc="-116" dirty="0">
                <a:latin typeface="Verdana"/>
                <a:cs typeface="Verdana"/>
              </a:rPr>
              <a:t> </a:t>
            </a:r>
            <a:r>
              <a:rPr sz="1350" spc="-26" dirty="0">
                <a:latin typeface="Verdana"/>
                <a:cs typeface="Verdana"/>
              </a:rPr>
              <a:t>that</a:t>
            </a:r>
            <a:r>
              <a:rPr sz="1350" spc="-79" dirty="0">
                <a:latin typeface="Verdana"/>
                <a:cs typeface="Verdana"/>
              </a:rPr>
              <a:t> </a:t>
            </a:r>
            <a:r>
              <a:rPr sz="1350" spc="-19" dirty="0">
                <a:latin typeface="Verdana"/>
                <a:cs typeface="Verdana"/>
              </a:rPr>
              <a:t>you</a:t>
            </a:r>
            <a:r>
              <a:rPr sz="1350" spc="-98" dirty="0">
                <a:latin typeface="Verdana"/>
                <a:cs typeface="Verdana"/>
              </a:rPr>
              <a:t> </a:t>
            </a:r>
            <a:r>
              <a:rPr sz="1350" spc="83" dirty="0">
                <a:latin typeface="Verdana"/>
                <a:cs typeface="Verdana"/>
              </a:rPr>
              <a:t>can</a:t>
            </a:r>
            <a:r>
              <a:rPr sz="1350" spc="-94" dirty="0">
                <a:latin typeface="Verdana"/>
                <a:cs typeface="Verdana"/>
              </a:rPr>
              <a:t> </a:t>
            </a:r>
            <a:r>
              <a:rPr sz="1350" spc="23" dirty="0">
                <a:latin typeface="Verdana"/>
                <a:cs typeface="Verdana"/>
              </a:rPr>
              <a:t>choose</a:t>
            </a:r>
            <a:r>
              <a:rPr sz="1350" spc="-94" dirty="0">
                <a:latin typeface="Verdana"/>
                <a:cs typeface="Verdana"/>
              </a:rPr>
              <a:t> </a:t>
            </a:r>
            <a:r>
              <a:rPr sz="1350" spc="-8" dirty="0">
                <a:latin typeface="Verdana"/>
                <a:cs typeface="Verdana"/>
              </a:rPr>
              <a:t>what</a:t>
            </a:r>
            <a:r>
              <a:rPr sz="1350" spc="-68" dirty="0">
                <a:latin typeface="Verdana"/>
                <a:cs typeface="Verdana"/>
              </a:rPr>
              <a:t> </a:t>
            </a:r>
            <a:r>
              <a:rPr sz="1350" spc="30" dirty="0">
                <a:latin typeface="Verdana"/>
                <a:cs typeface="Verdana"/>
              </a:rPr>
              <a:t>paper </a:t>
            </a:r>
            <a:r>
              <a:rPr sz="1350" spc="-461" dirty="0">
                <a:latin typeface="Verdana"/>
                <a:cs typeface="Verdana"/>
              </a:rPr>
              <a:t> </a:t>
            </a:r>
            <a:r>
              <a:rPr sz="1350" spc="-19" dirty="0">
                <a:latin typeface="Verdana"/>
                <a:cs typeface="Verdana"/>
              </a:rPr>
              <a:t>you</a:t>
            </a:r>
            <a:r>
              <a:rPr sz="1350" spc="-101" dirty="0">
                <a:latin typeface="Verdana"/>
                <a:cs typeface="Verdana"/>
              </a:rPr>
              <a:t> </a:t>
            </a:r>
            <a:r>
              <a:rPr sz="1350" dirty="0">
                <a:latin typeface="Verdana"/>
                <a:cs typeface="Verdana"/>
              </a:rPr>
              <a:t>would</a:t>
            </a:r>
            <a:r>
              <a:rPr sz="1350" spc="-68" dirty="0">
                <a:latin typeface="Verdana"/>
                <a:cs typeface="Verdana"/>
              </a:rPr>
              <a:t> </a:t>
            </a:r>
            <a:r>
              <a:rPr sz="1350" spc="-60" dirty="0">
                <a:latin typeface="Verdana"/>
                <a:cs typeface="Verdana"/>
              </a:rPr>
              <a:t>like</a:t>
            </a:r>
            <a:r>
              <a:rPr sz="1350" spc="-120" dirty="0">
                <a:latin typeface="Verdana"/>
                <a:cs typeface="Verdana"/>
              </a:rPr>
              <a:t> </a:t>
            </a:r>
            <a:r>
              <a:rPr sz="1350" spc="-11" dirty="0">
                <a:latin typeface="Verdana"/>
                <a:cs typeface="Verdana"/>
              </a:rPr>
              <a:t>to</a:t>
            </a:r>
            <a:r>
              <a:rPr sz="1350" spc="-90" dirty="0">
                <a:latin typeface="Verdana"/>
                <a:cs typeface="Verdana"/>
              </a:rPr>
              <a:t> </a:t>
            </a:r>
            <a:r>
              <a:rPr sz="1350" spc="-49" dirty="0">
                <a:latin typeface="Verdana"/>
                <a:cs typeface="Verdana"/>
              </a:rPr>
              <a:t>use</a:t>
            </a:r>
            <a:r>
              <a:rPr sz="1350" spc="-98" dirty="0">
                <a:latin typeface="Verdana"/>
                <a:cs typeface="Verdana"/>
              </a:rPr>
              <a:t> </a:t>
            </a:r>
            <a:r>
              <a:rPr sz="1350" spc="49" dirty="0">
                <a:latin typeface="Verdana"/>
                <a:cs typeface="Verdana"/>
              </a:rPr>
              <a:t>and</a:t>
            </a:r>
            <a:r>
              <a:rPr sz="1350" spc="-86" dirty="0">
                <a:latin typeface="Verdana"/>
                <a:cs typeface="Verdana"/>
              </a:rPr>
              <a:t> </a:t>
            </a:r>
            <a:r>
              <a:rPr sz="1350" spc="-8" dirty="0">
                <a:latin typeface="Verdana"/>
                <a:cs typeface="Verdana"/>
              </a:rPr>
              <a:t>what</a:t>
            </a:r>
            <a:r>
              <a:rPr sz="1350" spc="-68" dirty="0">
                <a:latin typeface="Verdana"/>
                <a:cs typeface="Verdana"/>
              </a:rPr>
              <a:t> </a:t>
            </a:r>
            <a:r>
              <a:rPr sz="1350" spc="-86" dirty="0">
                <a:latin typeface="Verdana"/>
                <a:cs typeface="Verdana"/>
              </a:rPr>
              <a:t>size</a:t>
            </a:r>
            <a:r>
              <a:rPr sz="1350" spc="-105" dirty="0">
                <a:latin typeface="Verdana"/>
                <a:cs typeface="Verdana"/>
              </a:rPr>
              <a:t> </a:t>
            </a:r>
            <a:r>
              <a:rPr sz="1350" spc="-19" dirty="0">
                <a:latin typeface="Verdana"/>
                <a:cs typeface="Verdana"/>
              </a:rPr>
              <a:t>you</a:t>
            </a:r>
            <a:r>
              <a:rPr sz="1350" spc="-101" dirty="0">
                <a:latin typeface="Verdana"/>
                <a:cs typeface="Verdana"/>
              </a:rPr>
              <a:t> </a:t>
            </a:r>
            <a:r>
              <a:rPr sz="1350" dirty="0">
                <a:latin typeface="Verdana"/>
                <a:cs typeface="Verdana"/>
              </a:rPr>
              <a:t>would</a:t>
            </a:r>
            <a:r>
              <a:rPr sz="1350" spc="-68" dirty="0">
                <a:latin typeface="Verdana"/>
                <a:cs typeface="Verdana"/>
              </a:rPr>
              <a:t> </a:t>
            </a:r>
            <a:r>
              <a:rPr sz="1350" spc="-60" dirty="0">
                <a:latin typeface="Verdana"/>
                <a:cs typeface="Verdana"/>
              </a:rPr>
              <a:t>like</a:t>
            </a:r>
            <a:r>
              <a:rPr sz="1350" spc="-120" dirty="0">
                <a:latin typeface="Verdana"/>
                <a:cs typeface="Verdana"/>
              </a:rPr>
              <a:t> </a:t>
            </a:r>
            <a:r>
              <a:rPr sz="1350" spc="-83" dirty="0">
                <a:latin typeface="Verdana"/>
                <a:cs typeface="Verdana"/>
              </a:rPr>
              <a:t>it</a:t>
            </a:r>
            <a:r>
              <a:rPr sz="1350" spc="-113" dirty="0">
                <a:latin typeface="Verdana"/>
                <a:cs typeface="Verdana"/>
              </a:rPr>
              <a:t> </a:t>
            </a:r>
            <a:r>
              <a:rPr sz="1350" spc="-11" dirty="0">
                <a:latin typeface="Verdana"/>
                <a:cs typeface="Verdana"/>
              </a:rPr>
              <a:t>to</a:t>
            </a:r>
            <a:r>
              <a:rPr sz="1350" spc="-94" dirty="0">
                <a:latin typeface="Verdana"/>
                <a:cs typeface="Verdana"/>
              </a:rPr>
              <a:t> </a:t>
            </a:r>
            <a:r>
              <a:rPr sz="1350" spc="8" dirty="0">
                <a:latin typeface="Verdana"/>
                <a:cs typeface="Verdana"/>
              </a:rPr>
              <a:t>be.</a:t>
            </a:r>
            <a:r>
              <a:rPr sz="1350" spc="-90" dirty="0">
                <a:latin typeface="Verdana"/>
                <a:cs typeface="Verdana"/>
              </a:rPr>
              <a:t> </a:t>
            </a:r>
            <a:r>
              <a:rPr sz="1350" dirty="0">
                <a:latin typeface="Verdana"/>
                <a:cs typeface="Verdana"/>
              </a:rPr>
              <a:t>You</a:t>
            </a:r>
            <a:r>
              <a:rPr sz="1350" spc="-109" dirty="0">
                <a:latin typeface="Verdana"/>
                <a:cs typeface="Verdana"/>
              </a:rPr>
              <a:t> </a:t>
            </a:r>
            <a:r>
              <a:rPr sz="1350" spc="34" dirty="0">
                <a:latin typeface="Verdana"/>
                <a:cs typeface="Verdana"/>
              </a:rPr>
              <a:t>could</a:t>
            </a:r>
            <a:r>
              <a:rPr sz="1350" spc="-98" dirty="0">
                <a:latin typeface="Verdana"/>
                <a:cs typeface="Verdana"/>
              </a:rPr>
              <a:t> </a:t>
            </a:r>
            <a:r>
              <a:rPr sz="1350" spc="-53" dirty="0">
                <a:latin typeface="Verdana"/>
                <a:cs typeface="Verdana"/>
              </a:rPr>
              <a:t>use</a:t>
            </a:r>
            <a:r>
              <a:rPr sz="1350" spc="-90" dirty="0">
                <a:latin typeface="Verdana"/>
                <a:cs typeface="Verdana"/>
              </a:rPr>
              <a:t> </a:t>
            </a:r>
            <a:r>
              <a:rPr sz="1350" spc="-8" dirty="0">
                <a:latin typeface="Verdana"/>
                <a:cs typeface="Verdana"/>
              </a:rPr>
              <a:t>plain</a:t>
            </a:r>
            <a:r>
              <a:rPr sz="1350" spc="-116" dirty="0">
                <a:latin typeface="Verdana"/>
                <a:cs typeface="Verdana"/>
              </a:rPr>
              <a:t> </a:t>
            </a:r>
            <a:r>
              <a:rPr sz="1350" spc="-30" dirty="0">
                <a:latin typeface="Verdana"/>
                <a:cs typeface="Verdana"/>
              </a:rPr>
              <a:t>white</a:t>
            </a:r>
            <a:r>
              <a:rPr sz="1350" spc="-71" dirty="0">
                <a:latin typeface="Verdana"/>
                <a:cs typeface="Verdana"/>
              </a:rPr>
              <a:t> </a:t>
            </a:r>
            <a:r>
              <a:rPr sz="1350" spc="30" dirty="0">
                <a:latin typeface="Verdana"/>
                <a:cs typeface="Verdana"/>
              </a:rPr>
              <a:t>paper</a:t>
            </a:r>
            <a:r>
              <a:rPr sz="1350" spc="-86" dirty="0">
                <a:latin typeface="Verdana"/>
                <a:cs typeface="Verdana"/>
              </a:rPr>
              <a:t> </a:t>
            </a:r>
            <a:r>
              <a:rPr sz="1350" spc="-56" dirty="0">
                <a:latin typeface="Verdana"/>
                <a:cs typeface="Verdana"/>
              </a:rPr>
              <a:t>or</a:t>
            </a:r>
            <a:r>
              <a:rPr sz="1350" spc="-105" dirty="0">
                <a:latin typeface="Verdana"/>
                <a:cs typeface="Verdana"/>
              </a:rPr>
              <a:t> </a:t>
            </a:r>
            <a:r>
              <a:rPr sz="1350" spc="109" dirty="0">
                <a:latin typeface="Verdana"/>
                <a:cs typeface="Verdana"/>
              </a:rPr>
              <a:t>a </a:t>
            </a:r>
            <a:r>
              <a:rPr sz="1350" spc="113" dirty="0">
                <a:latin typeface="Verdana"/>
                <a:cs typeface="Verdana"/>
              </a:rPr>
              <a:t> </a:t>
            </a:r>
            <a:r>
              <a:rPr sz="1350" spc="-75" dirty="0">
                <a:latin typeface="Verdana"/>
                <a:cs typeface="Verdana"/>
              </a:rPr>
              <a:t>mixture </a:t>
            </a:r>
            <a:r>
              <a:rPr sz="1350" spc="8" dirty="0">
                <a:latin typeface="Verdana"/>
                <a:cs typeface="Verdana"/>
              </a:rPr>
              <a:t>of </a:t>
            </a:r>
            <a:r>
              <a:rPr sz="1350" spc="-26" dirty="0">
                <a:latin typeface="Verdana"/>
                <a:cs typeface="Verdana"/>
              </a:rPr>
              <a:t>plain, </a:t>
            </a:r>
            <a:r>
              <a:rPr sz="1350" spc="15" dirty="0">
                <a:latin typeface="Verdana"/>
                <a:cs typeface="Verdana"/>
              </a:rPr>
              <a:t>coloured </a:t>
            </a:r>
            <a:r>
              <a:rPr sz="1350" spc="49" dirty="0">
                <a:latin typeface="Verdana"/>
                <a:cs typeface="Verdana"/>
              </a:rPr>
              <a:t>and </a:t>
            </a:r>
            <a:r>
              <a:rPr sz="1350" spc="-34" dirty="0">
                <a:latin typeface="Verdana"/>
                <a:cs typeface="Verdana"/>
              </a:rPr>
              <a:t>lined. </a:t>
            </a:r>
            <a:r>
              <a:rPr sz="1350" dirty="0">
                <a:latin typeface="Verdana"/>
                <a:cs typeface="Verdana"/>
              </a:rPr>
              <a:t>You </a:t>
            </a:r>
            <a:r>
              <a:rPr sz="1350" spc="34" dirty="0">
                <a:latin typeface="Verdana"/>
                <a:cs typeface="Verdana"/>
              </a:rPr>
              <a:t>could </a:t>
            </a:r>
            <a:r>
              <a:rPr sz="1350" spc="-30" dirty="0">
                <a:latin typeface="Verdana"/>
                <a:cs typeface="Verdana"/>
              </a:rPr>
              <a:t>also </a:t>
            </a:r>
            <a:r>
              <a:rPr sz="1350" spc="19" dirty="0">
                <a:latin typeface="Verdana"/>
                <a:cs typeface="Verdana"/>
              </a:rPr>
              <a:t>recycle </a:t>
            </a:r>
            <a:r>
              <a:rPr sz="1350" spc="15" dirty="0">
                <a:latin typeface="Verdana"/>
                <a:cs typeface="Verdana"/>
              </a:rPr>
              <a:t>old </a:t>
            </a:r>
            <a:r>
              <a:rPr sz="1350" spc="-41" dirty="0">
                <a:latin typeface="Verdana"/>
                <a:cs typeface="Verdana"/>
              </a:rPr>
              <a:t>books, </a:t>
            </a:r>
            <a:r>
              <a:rPr sz="1350" spc="-19" dirty="0">
                <a:latin typeface="Verdana"/>
                <a:cs typeface="Verdana"/>
              </a:rPr>
              <a:t>magazines </a:t>
            </a:r>
            <a:r>
              <a:rPr sz="1350" spc="-53" dirty="0">
                <a:latin typeface="Verdana"/>
                <a:cs typeface="Verdana"/>
              </a:rPr>
              <a:t>or </a:t>
            </a:r>
            <a:r>
              <a:rPr sz="1350" dirty="0">
                <a:latin typeface="Verdana"/>
                <a:cs typeface="Verdana"/>
              </a:rPr>
              <a:t>wrapping </a:t>
            </a:r>
            <a:r>
              <a:rPr sz="1350" spc="4" dirty="0">
                <a:latin typeface="Verdana"/>
                <a:cs typeface="Verdana"/>
              </a:rPr>
              <a:t> </a:t>
            </a:r>
            <a:r>
              <a:rPr sz="1350" spc="30" dirty="0">
                <a:latin typeface="Verdana"/>
                <a:cs typeface="Verdana"/>
              </a:rPr>
              <a:t>paper</a:t>
            </a:r>
            <a:r>
              <a:rPr sz="1350" spc="-90" dirty="0">
                <a:latin typeface="Verdana"/>
                <a:cs typeface="Verdana"/>
              </a:rPr>
              <a:t> </a:t>
            </a:r>
            <a:r>
              <a:rPr sz="1350" spc="-11" dirty="0">
                <a:latin typeface="Verdana"/>
                <a:cs typeface="Verdana"/>
              </a:rPr>
              <a:t>to</a:t>
            </a:r>
            <a:r>
              <a:rPr sz="1350" spc="-98" dirty="0">
                <a:latin typeface="Verdana"/>
                <a:cs typeface="Verdana"/>
              </a:rPr>
              <a:t> </a:t>
            </a:r>
            <a:r>
              <a:rPr sz="1350" dirty="0">
                <a:latin typeface="Verdana"/>
                <a:cs typeface="Verdana"/>
              </a:rPr>
              <a:t>make</a:t>
            </a:r>
            <a:r>
              <a:rPr sz="1350" spc="-98" dirty="0">
                <a:latin typeface="Verdana"/>
                <a:cs typeface="Verdana"/>
              </a:rPr>
              <a:t> </a:t>
            </a:r>
            <a:r>
              <a:rPr sz="1350" spc="109" dirty="0">
                <a:latin typeface="Verdana"/>
                <a:cs typeface="Verdana"/>
              </a:rPr>
              <a:t>a</a:t>
            </a:r>
            <a:r>
              <a:rPr sz="1350" spc="-109" dirty="0">
                <a:latin typeface="Verdana"/>
                <a:cs typeface="Verdana"/>
              </a:rPr>
              <a:t> </a:t>
            </a:r>
            <a:r>
              <a:rPr sz="1350" spc="-8" dirty="0">
                <a:latin typeface="Verdana"/>
                <a:cs typeface="Verdana"/>
              </a:rPr>
              <a:t>cover.</a:t>
            </a:r>
            <a:r>
              <a:rPr sz="1350" spc="-116" dirty="0">
                <a:latin typeface="Verdana"/>
                <a:cs typeface="Verdana"/>
              </a:rPr>
              <a:t> </a:t>
            </a:r>
            <a:r>
              <a:rPr sz="1350" spc="-34" dirty="0">
                <a:latin typeface="Verdana"/>
                <a:cs typeface="Verdana"/>
              </a:rPr>
              <a:t>Here</a:t>
            </a:r>
            <a:r>
              <a:rPr sz="1350" spc="-83" dirty="0">
                <a:latin typeface="Verdana"/>
                <a:cs typeface="Verdana"/>
              </a:rPr>
              <a:t> </a:t>
            </a:r>
            <a:r>
              <a:rPr sz="1350" dirty="0">
                <a:latin typeface="Verdana"/>
                <a:cs typeface="Verdana"/>
              </a:rPr>
              <a:t>are</a:t>
            </a:r>
            <a:r>
              <a:rPr sz="1350" spc="-109" dirty="0">
                <a:latin typeface="Verdana"/>
                <a:cs typeface="Verdana"/>
              </a:rPr>
              <a:t> </a:t>
            </a:r>
            <a:r>
              <a:rPr sz="1350" spc="-15" dirty="0">
                <a:latin typeface="Verdana"/>
                <a:cs typeface="Verdana"/>
              </a:rPr>
              <a:t>the</a:t>
            </a:r>
            <a:r>
              <a:rPr sz="1350" spc="-71" dirty="0">
                <a:latin typeface="Verdana"/>
                <a:cs typeface="Verdana"/>
              </a:rPr>
              <a:t> </a:t>
            </a:r>
            <a:r>
              <a:rPr sz="1350" spc="-64" dirty="0">
                <a:latin typeface="Verdana"/>
                <a:cs typeface="Verdana"/>
              </a:rPr>
              <a:t>instructions</a:t>
            </a:r>
            <a:r>
              <a:rPr sz="1350" spc="-101" dirty="0">
                <a:latin typeface="Verdana"/>
                <a:cs typeface="Verdana"/>
              </a:rPr>
              <a:t> </a:t>
            </a:r>
            <a:r>
              <a:rPr sz="1350" spc="4" dirty="0">
                <a:latin typeface="Verdana"/>
                <a:cs typeface="Verdana"/>
              </a:rPr>
              <a:t>of</a:t>
            </a:r>
            <a:r>
              <a:rPr sz="1350" spc="-105" dirty="0">
                <a:latin typeface="Verdana"/>
                <a:cs typeface="Verdana"/>
              </a:rPr>
              <a:t> </a:t>
            </a:r>
            <a:r>
              <a:rPr sz="1350" spc="-34" dirty="0">
                <a:latin typeface="Verdana"/>
                <a:cs typeface="Verdana"/>
              </a:rPr>
              <a:t>three</a:t>
            </a:r>
            <a:r>
              <a:rPr sz="1350" spc="-75" dirty="0">
                <a:latin typeface="Verdana"/>
                <a:cs typeface="Verdana"/>
              </a:rPr>
              <a:t> </a:t>
            </a:r>
            <a:r>
              <a:rPr sz="1350" spc="-30" dirty="0">
                <a:latin typeface="Verdana"/>
                <a:cs typeface="Verdana"/>
              </a:rPr>
              <a:t>different</a:t>
            </a:r>
            <a:r>
              <a:rPr sz="1350" spc="-86" dirty="0">
                <a:latin typeface="Verdana"/>
                <a:cs typeface="Verdana"/>
              </a:rPr>
              <a:t> </a:t>
            </a:r>
            <a:r>
              <a:rPr sz="1350" spc="-41" dirty="0">
                <a:latin typeface="Verdana"/>
                <a:cs typeface="Verdana"/>
              </a:rPr>
              <a:t>ways</a:t>
            </a:r>
            <a:r>
              <a:rPr sz="1350" spc="-79" dirty="0">
                <a:latin typeface="Verdana"/>
                <a:cs typeface="Verdana"/>
              </a:rPr>
              <a:t> </a:t>
            </a:r>
            <a:r>
              <a:rPr sz="1350" spc="-11" dirty="0">
                <a:latin typeface="Verdana"/>
                <a:cs typeface="Verdana"/>
              </a:rPr>
              <a:t>to</a:t>
            </a:r>
            <a:r>
              <a:rPr sz="1350" spc="-98" dirty="0">
                <a:latin typeface="Verdana"/>
                <a:cs typeface="Verdana"/>
              </a:rPr>
              <a:t> </a:t>
            </a:r>
            <a:r>
              <a:rPr sz="1350" dirty="0">
                <a:latin typeface="Verdana"/>
                <a:cs typeface="Verdana"/>
              </a:rPr>
              <a:t>make</a:t>
            </a:r>
            <a:r>
              <a:rPr sz="1350" spc="-98" dirty="0">
                <a:latin typeface="Verdana"/>
                <a:cs typeface="Verdana"/>
              </a:rPr>
              <a:t> </a:t>
            </a:r>
            <a:r>
              <a:rPr sz="1350" spc="109" dirty="0">
                <a:latin typeface="Verdana"/>
                <a:cs typeface="Verdana"/>
              </a:rPr>
              <a:t>a</a:t>
            </a:r>
            <a:r>
              <a:rPr sz="1350" spc="-101" dirty="0">
                <a:latin typeface="Verdana"/>
                <a:cs typeface="Verdana"/>
              </a:rPr>
              <a:t> </a:t>
            </a:r>
            <a:r>
              <a:rPr sz="1350" spc="-23" dirty="0">
                <a:latin typeface="Verdana"/>
                <a:cs typeface="Verdana"/>
              </a:rPr>
              <a:t>sketchbook.</a:t>
            </a:r>
            <a:endParaRPr sz="135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58081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8125" y="1102995"/>
            <a:ext cx="1668780" cy="166877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68347" y="1102995"/>
            <a:ext cx="1668779" cy="16687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28567" y="1102995"/>
            <a:ext cx="1668779" cy="16687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89929" y="1102995"/>
            <a:ext cx="1668779" cy="16687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8125" y="3475864"/>
            <a:ext cx="1668780" cy="166877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68347" y="3475864"/>
            <a:ext cx="1668779" cy="166877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89929" y="3475864"/>
            <a:ext cx="1668779" cy="166877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28567" y="3475864"/>
            <a:ext cx="1668779" cy="166877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08698" y="2852357"/>
            <a:ext cx="6950869" cy="485389"/>
          </a:xfrm>
          <a:prstGeom prst="rect">
            <a:avLst/>
          </a:prstGeom>
          <a:solidFill>
            <a:srgbClr val="F7F4ED"/>
          </a:solidFill>
          <a:ln w="19811">
            <a:solidFill>
              <a:srgbClr val="000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67151">
              <a:lnSpc>
                <a:spcPts val="1200"/>
              </a:lnSpc>
              <a:spcBef>
                <a:spcPts val="285"/>
              </a:spcBef>
            </a:pPr>
            <a:r>
              <a:rPr sz="1050" spc="-75" dirty="0">
                <a:latin typeface="Verdana"/>
                <a:cs typeface="Verdana"/>
              </a:rPr>
              <a:t>To</a:t>
            </a:r>
            <a:r>
              <a:rPr sz="1050" spc="-90" dirty="0">
                <a:latin typeface="Verdana"/>
                <a:cs typeface="Verdana"/>
              </a:rPr>
              <a:t> </a:t>
            </a:r>
            <a:r>
              <a:rPr sz="1050" spc="4" dirty="0">
                <a:latin typeface="Verdana"/>
                <a:cs typeface="Verdana"/>
              </a:rPr>
              <a:t>make</a:t>
            </a:r>
            <a:r>
              <a:rPr sz="1050" spc="-79" dirty="0">
                <a:latin typeface="Verdana"/>
                <a:cs typeface="Verdana"/>
              </a:rPr>
              <a:t> </a:t>
            </a:r>
            <a:r>
              <a:rPr sz="1050" spc="-75" dirty="0">
                <a:latin typeface="Verdana"/>
                <a:cs typeface="Verdana"/>
              </a:rPr>
              <a:t>this</a:t>
            </a:r>
            <a:r>
              <a:rPr sz="1050" spc="-101" dirty="0">
                <a:latin typeface="Verdana"/>
                <a:cs typeface="Verdana"/>
              </a:rPr>
              <a:t> </a:t>
            </a:r>
            <a:r>
              <a:rPr sz="1050" spc="-38" dirty="0">
                <a:latin typeface="Verdana"/>
                <a:cs typeface="Verdana"/>
              </a:rPr>
              <a:t>simple</a:t>
            </a:r>
            <a:r>
              <a:rPr sz="1050" spc="-101" dirty="0">
                <a:latin typeface="Verdana"/>
                <a:cs typeface="Verdana"/>
              </a:rPr>
              <a:t> </a:t>
            </a:r>
            <a:r>
              <a:rPr sz="1050" spc="-8" dirty="0">
                <a:latin typeface="Verdana"/>
                <a:cs typeface="Verdana"/>
              </a:rPr>
              <a:t>sketchbook</a:t>
            </a:r>
            <a:r>
              <a:rPr sz="1050" spc="-105" dirty="0">
                <a:latin typeface="Verdana"/>
                <a:cs typeface="Verdana"/>
              </a:rPr>
              <a:t> </a:t>
            </a:r>
            <a:r>
              <a:rPr sz="1050" spc="-11" dirty="0">
                <a:latin typeface="Verdana"/>
                <a:cs typeface="Verdana"/>
              </a:rPr>
              <a:t>you</a:t>
            </a:r>
            <a:r>
              <a:rPr sz="1050" spc="-90" dirty="0">
                <a:latin typeface="Verdana"/>
                <a:cs typeface="Verdana"/>
              </a:rPr>
              <a:t> </a:t>
            </a:r>
            <a:r>
              <a:rPr sz="1050" spc="38" dirty="0">
                <a:latin typeface="Verdana"/>
                <a:cs typeface="Verdana"/>
              </a:rPr>
              <a:t>need</a:t>
            </a:r>
            <a:r>
              <a:rPr sz="1050" spc="-86" dirty="0">
                <a:latin typeface="Verdana"/>
                <a:cs typeface="Verdana"/>
              </a:rPr>
              <a:t> 6</a:t>
            </a:r>
            <a:r>
              <a:rPr sz="1050" spc="-79" dirty="0">
                <a:latin typeface="Verdana"/>
                <a:cs typeface="Verdana"/>
              </a:rPr>
              <a:t> </a:t>
            </a:r>
            <a:r>
              <a:rPr sz="1050" spc="15" dirty="0">
                <a:latin typeface="Verdana"/>
                <a:cs typeface="Verdana"/>
              </a:rPr>
              <a:t>pieces</a:t>
            </a:r>
            <a:r>
              <a:rPr sz="1050" spc="-113" dirty="0">
                <a:latin typeface="Verdana"/>
                <a:cs typeface="Verdana"/>
              </a:rPr>
              <a:t> </a:t>
            </a:r>
            <a:r>
              <a:rPr sz="1050" spc="8" dirty="0">
                <a:latin typeface="Verdana"/>
                <a:cs typeface="Verdana"/>
              </a:rPr>
              <a:t>of</a:t>
            </a:r>
            <a:r>
              <a:rPr sz="1050" spc="-83" dirty="0">
                <a:latin typeface="Verdana"/>
                <a:cs typeface="Verdana"/>
              </a:rPr>
              <a:t> </a:t>
            </a:r>
            <a:r>
              <a:rPr sz="1050" spc="-8" dirty="0">
                <a:latin typeface="Verdana"/>
                <a:cs typeface="Verdana"/>
              </a:rPr>
              <a:t>A4</a:t>
            </a:r>
            <a:r>
              <a:rPr sz="1050" spc="-101" dirty="0">
                <a:latin typeface="Verdana"/>
                <a:cs typeface="Verdana"/>
              </a:rPr>
              <a:t> </a:t>
            </a:r>
            <a:r>
              <a:rPr sz="1050" spc="26" dirty="0">
                <a:latin typeface="Verdana"/>
                <a:cs typeface="Verdana"/>
              </a:rPr>
              <a:t>paper</a:t>
            </a:r>
            <a:r>
              <a:rPr sz="1050" spc="-83" dirty="0">
                <a:latin typeface="Verdana"/>
                <a:cs typeface="Verdana"/>
              </a:rPr>
              <a:t> </a:t>
            </a:r>
            <a:r>
              <a:rPr sz="1050" spc="41" dirty="0">
                <a:latin typeface="Verdana"/>
                <a:cs typeface="Verdana"/>
              </a:rPr>
              <a:t>and</a:t>
            </a:r>
            <a:r>
              <a:rPr sz="1050" spc="-83" dirty="0">
                <a:latin typeface="Verdana"/>
                <a:cs typeface="Verdana"/>
              </a:rPr>
              <a:t> </a:t>
            </a:r>
            <a:r>
              <a:rPr sz="1050" spc="86" dirty="0">
                <a:latin typeface="Verdana"/>
                <a:cs typeface="Verdana"/>
              </a:rPr>
              <a:t>a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4" dirty="0">
                <a:latin typeface="Verdana"/>
                <a:cs typeface="Verdana"/>
              </a:rPr>
              <a:t>large</a:t>
            </a:r>
            <a:r>
              <a:rPr sz="1050" spc="-101" dirty="0">
                <a:latin typeface="Verdana"/>
                <a:cs typeface="Verdana"/>
              </a:rPr>
              <a:t> </a:t>
            </a:r>
            <a:r>
              <a:rPr sz="1050" spc="-11" dirty="0">
                <a:latin typeface="Verdana"/>
                <a:cs typeface="Verdana"/>
              </a:rPr>
              <a:t>elastic</a:t>
            </a:r>
            <a:r>
              <a:rPr sz="1050" spc="-113" dirty="0">
                <a:latin typeface="Verdana"/>
                <a:cs typeface="Verdana"/>
              </a:rPr>
              <a:t> </a:t>
            </a:r>
            <a:r>
              <a:rPr sz="1050" spc="45" dirty="0">
                <a:latin typeface="Verdana"/>
                <a:cs typeface="Verdana"/>
              </a:rPr>
              <a:t>band</a:t>
            </a:r>
            <a:r>
              <a:rPr sz="1050" spc="-86" dirty="0">
                <a:latin typeface="Verdana"/>
                <a:cs typeface="Verdana"/>
              </a:rPr>
              <a:t> </a:t>
            </a:r>
            <a:r>
              <a:rPr sz="1050" spc="-41" dirty="0">
                <a:latin typeface="Verdana"/>
                <a:cs typeface="Verdana"/>
              </a:rPr>
              <a:t>or</a:t>
            </a:r>
            <a:r>
              <a:rPr sz="1050" spc="-79" dirty="0">
                <a:latin typeface="Verdana"/>
                <a:cs typeface="Verdana"/>
              </a:rPr>
              <a:t> </a:t>
            </a:r>
            <a:r>
              <a:rPr sz="1050" spc="-68" dirty="0">
                <a:latin typeface="Verdana"/>
                <a:cs typeface="Verdana"/>
              </a:rPr>
              <a:t>string.</a:t>
            </a:r>
            <a:endParaRPr sz="1050">
              <a:latin typeface="Verdana"/>
              <a:cs typeface="Verdana"/>
            </a:endParaRPr>
          </a:p>
          <a:p>
            <a:pPr marL="67151" marR="126683">
              <a:lnSpc>
                <a:spcPts val="1133"/>
              </a:lnSpc>
              <a:spcBef>
                <a:spcPts val="83"/>
              </a:spcBef>
            </a:pPr>
            <a:r>
              <a:rPr sz="1050" spc="-101" dirty="0">
                <a:latin typeface="Verdana"/>
                <a:cs typeface="Verdana"/>
              </a:rPr>
              <a:t>First,</a:t>
            </a:r>
            <a:r>
              <a:rPr sz="1050" spc="-90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fold</a:t>
            </a:r>
            <a:r>
              <a:rPr sz="1050" spc="-105" dirty="0">
                <a:latin typeface="Verdana"/>
                <a:cs typeface="Verdana"/>
              </a:rPr>
              <a:t> </a:t>
            </a:r>
            <a:r>
              <a:rPr sz="1050" spc="-41" dirty="0">
                <a:latin typeface="Verdana"/>
                <a:cs typeface="Verdana"/>
              </a:rPr>
              <a:t>your</a:t>
            </a:r>
            <a:r>
              <a:rPr sz="1050" spc="-83" dirty="0">
                <a:latin typeface="Verdana"/>
                <a:cs typeface="Verdana"/>
              </a:rPr>
              <a:t> </a:t>
            </a:r>
            <a:r>
              <a:rPr sz="1050" spc="15" dirty="0">
                <a:latin typeface="Verdana"/>
                <a:cs typeface="Verdana"/>
              </a:rPr>
              <a:t>pieces</a:t>
            </a:r>
            <a:r>
              <a:rPr sz="1050" spc="-105" dirty="0">
                <a:latin typeface="Verdana"/>
                <a:cs typeface="Verdana"/>
              </a:rPr>
              <a:t> </a:t>
            </a:r>
            <a:r>
              <a:rPr sz="1050" spc="4" dirty="0">
                <a:latin typeface="Verdana"/>
                <a:cs typeface="Verdana"/>
              </a:rPr>
              <a:t>of</a:t>
            </a:r>
            <a:r>
              <a:rPr sz="1050" spc="-86" dirty="0">
                <a:latin typeface="Verdana"/>
                <a:cs typeface="Verdana"/>
              </a:rPr>
              <a:t> </a:t>
            </a:r>
            <a:r>
              <a:rPr sz="1050" spc="26" dirty="0">
                <a:latin typeface="Verdana"/>
                <a:cs typeface="Verdana"/>
              </a:rPr>
              <a:t>paper</a:t>
            </a:r>
            <a:r>
              <a:rPr sz="1050" spc="-86" dirty="0">
                <a:latin typeface="Verdana"/>
                <a:cs typeface="Verdana"/>
              </a:rPr>
              <a:t> </a:t>
            </a:r>
            <a:r>
              <a:rPr sz="1050" spc="-45" dirty="0">
                <a:latin typeface="Verdana"/>
                <a:cs typeface="Verdana"/>
              </a:rPr>
              <a:t>in</a:t>
            </a:r>
            <a:r>
              <a:rPr sz="1050" spc="-101" dirty="0">
                <a:latin typeface="Verdana"/>
                <a:cs typeface="Verdana"/>
              </a:rPr>
              <a:t> </a:t>
            </a:r>
            <a:r>
              <a:rPr sz="1050" spc="-30" dirty="0">
                <a:latin typeface="Verdana"/>
                <a:cs typeface="Verdana"/>
              </a:rPr>
              <a:t>half.</a:t>
            </a:r>
            <a:r>
              <a:rPr sz="1050" spc="-94" dirty="0">
                <a:latin typeface="Verdana"/>
                <a:cs typeface="Verdana"/>
              </a:rPr>
              <a:t> </a:t>
            </a:r>
            <a:r>
              <a:rPr sz="1050" spc="60" dirty="0">
                <a:latin typeface="Verdana"/>
                <a:cs typeface="Verdana"/>
              </a:rPr>
              <a:t>Once</a:t>
            </a:r>
            <a:r>
              <a:rPr sz="1050" spc="-98" dirty="0">
                <a:latin typeface="Verdana"/>
                <a:cs typeface="Verdana"/>
              </a:rPr>
              <a:t> </a:t>
            </a:r>
            <a:r>
              <a:rPr sz="1050" spc="-11" dirty="0">
                <a:latin typeface="Verdana"/>
                <a:cs typeface="Verdana"/>
              </a:rPr>
              <a:t>you</a:t>
            </a:r>
            <a:r>
              <a:rPr sz="1050" spc="-86" dirty="0">
                <a:latin typeface="Verdana"/>
                <a:cs typeface="Verdana"/>
              </a:rPr>
              <a:t> </a:t>
            </a:r>
            <a:r>
              <a:rPr sz="1050" spc="19" dirty="0">
                <a:latin typeface="Verdana"/>
                <a:cs typeface="Verdana"/>
              </a:rPr>
              <a:t>have</a:t>
            </a:r>
            <a:r>
              <a:rPr sz="1050" spc="-86" dirty="0">
                <a:latin typeface="Verdana"/>
                <a:cs typeface="Verdana"/>
              </a:rPr>
              <a:t> </a:t>
            </a:r>
            <a:r>
              <a:rPr sz="1050" spc="19" dirty="0">
                <a:latin typeface="Verdana"/>
                <a:cs typeface="Verdana"/>
              </a:rPr>
              <a:t>folded</a:t>
            </a:r>
            <a:r>
              <a:rPr sz="1050" spc="-98" dirty="0">
                <a:latin typeface="Verdana"/>
                <a:cs typeface="Verdana"/>
              </a:rPr>
              <a:t> </a:t>
            </a:r>
            <a:r>
              <a:rPr sz="1050" spc="-19" dirty="0">
                <a:latin typeface="Verdana"/>
                <a:cs typeface="Verdana"/>
              </a:rPr>
              <a:t>them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45" dirty="0">
                <a:latin typeface="Verdana"/>
                <a:cs typeface="Verdana"/>
              </a:rPr>
              <a:t>in</a:t>
            </a:r>
            <a:r>
              <a:rPr sz="1050" spc="-98" dirty="0">
                <a:latin typeface="Verdana"/>
                <a:cs typeface="Verdana"/>
              </a:rPr>
              <a:t> </a:t>
            </a:r>
            <a:r>
              <a:rPr sz="1050" spc="-30" dirty="0">
                <a:latin typeface="Verdana"/>
                <a:cs typeface="Verdana"/>
              </a:rPr>
              <a:t>half,</a:t>
            </a:r>
            <a:r>
              <a:rPr sz="1050" spc="-98" dirty="0">
                <a:latin typeface="Verdana"/>
                <a:cs typeface="Verdana"/>
              </a:rPr>
              <a:t> </a:t>
            </a:r>
            <a:r>
              <a:rPr sz="1050" spc="-15" dirty="0">
                <a:latin typeface="Verdana"/>
                <a:cs typeface="Verdana"/>
              </a:rPr>
              <a:t>tuck</a:t>
            </a:r>
            <a:r>
              <a:rPr sz="1050" spc="-83" dirty="0">
                <a:latin typeface="Verdana"/>
                <a:cs typeface="Verdana"/>
              </a:rPr>
              <a:t> </a:t>
            </a:r>
            <a:r>
              <a:rPr sz="1050" spc="-19" dirty="0">
                <a:latin typeface="Verdana"/>
                <a:cs typeface="Verdana"/>
              </a:rPr>
              <a:t>them</a:t>
            </a:r>
            <a:r>
              <a:rPr sz="1050" spc="-71" dirty="0">
                <a:latin typeface="Verdana"/>
                <a:cs typeface="Verdana"/>
              </a:rPr>
              <a:t> </a:t>
            </a:r>
            <a:r>
              <a:rPr sz="1050" spc="-34" dirty="0">
                <a:latin typeface="Verdana"/>
                <a:cs typeface="Verdana"/>
              </a:rPr>
              <a:t>inside</a:t>
            </a:r>
            <a:r>
              <a:rPr sz="1050" spc="-109" dirty="0">
                <a:latin typeface="Verdana"/>
                <a:cs typeface="Verdana"/>
              </a:rPr>
              <a:t> </a:t>
            </a:r>
            <a:r>
              <a:rPr sz="1050" spc="4" dirty="0">
                <a:latin typeface="Verdana"/>
                <a:cs typeface="Verdana"/>
              </a:rPr>
              <a:t>of</a:t>
            </a:r>
            <a:r>
              <a:rPr sz="1050" spc="-83" dirty="0">
                <a:latin typeface="Verdana"/>
                <a:cs typeface="Verdana"/>
              </a:rPr>
              <a:t> </a:t>
            </a:r>
            <a:r>
              <a:rPr sz="1050" spc="64" dirty="0">
                <a:latin typeface="Verdana"/>
                <a:cs typeface="Verdana"/>
              </a:rPr>
              <a:t>each</a:t>
            </a:r>
            <a:r>
              <a:rPr sz="1050" spc="-86" dirty="0">
                <a:latin typeface="Verdana"/>
                <a:cs typeface="Verdana"/>
              </a:rPr>
              <a:t> </a:t>
            </a:r>
            <a:r>
              <a:rPr sz="1050" spc="-23" dirty="0">
                <a:latin typeface="Verdana"/>
                <a:cs typeface="Verdana"/>
              </a:rPr>
              <a:t>other </a:t>
            </a:r>
            <a:r>
              <a:rPr sz="1050" spc="-356" dirty="0">
                <a:latin typeface="Verdana"/>
                <a:cs typeface="Verdana"/>
              </a:rPr>
              <a:t> </a:t>
            </a:r>
            <a:r>
              <a:rPr sz="1050" spc="-8" dirty="0">
                <a:latin typeface="Verdana"/>
                <a:cs typeface="Verdana"/>
              </a:rPr>
              <a:t>to</a:t>
            </a:r>
            <a:r>
              <a:rPr sz="1050" spc="-83" dirty="0">
                <a:latin typeface="Verdana"/>
                <a:cs typeface="Verdana"/>
              </a:rPr>
              <a:t> </a:t>
            </a:r>
            <a:r>
              <a:rPr sz="1050" spc="4" dirty="0">
                <a:latin typeface="Verdana"/>
                <a:cs typeface="Verdana"/>
              </a:rPr>
              <a:t>make</a:t>
            </a:r>
            <a:r>
              <a:rPr sz="1050" spc="-90" dirty="0">
                <a:latin typeface="Verdana"/>
                <a:cs typeface="Verdana"/>
              </a:rPr>
              <a:t> </a:t>
            </a:r>
            <a:r>
              <a:rPr sz="1050" spc="86" dirty="0">
                <a:latin typeface="Verdana"/>
                <a:cs typeface="Verdana"/>
              </a:rPr>
              <a:t>a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15" dirty="0">
                <a:latin typeface="Verdana"/>
                <a:cs typeface="Verdana"/>
              </a:rPr>
              <a:t>booklet.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8698" y="5224081"/>
            <a:ext cx="6950869" cy="490134"/>
          </a:xfrm>
          <a:prstGeom prst="rect">
            <a:avLst/>
          </a:prstGeom>
          <a:solidFill>
            <a:srgbClr val="F7F4ED"/>
          </a:solidFill>
          <a:ln w="19811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67151" marR="350044" algn="just">
              <a:lnSpc>
                <a:spcPct val="90100"/>
              </a:lnSpc>
              <a:spcBef>
                <a:spcPts val="420"/>
              </a:spcBef>
            </a:pPr>
            <a:r>
              <a:rPr sz="1050" spc="-49" dirty="0">
                <a:latin typeface="Verdana"/>
                <a:cs typeface="Verdana"/>
              </a:rPr>
              <a:t>Finally</a:t>
            </a:r>
            <a:r>
              <a:rPr sz="1050" spc="-105" dirty="0">
                <a:latin typeface="Verdana"/>
                <a:cs typeface="Verdana"/>
              </a:rPr>
              <a:t> </a:t>
            </a:r>
            <a:r>
              <a:rPr sz="1050" spc="34" dirty="0">
                <a:latin typeface="Verdana"/>
                <a:cs typeface="Verdana"/>
              </a:rPr>
              <a:t>open</a:t>
            </a:r>
            <a:r>
              <a:rPr sz="1050" spc="-98" dirty="0">
                <a:latin typeface="Verdana"/>
                <a:cs typeface="Verdana"/>
              </a:rPr>
              <a:t> </a:t>
            </a:r>
            <a:r>
              <a:rPr sz="1050" spc="-11" dirty="0">
                <a:latin typeface="Verdana"/>
                <a:cs typeface="Verdana"/>
              </a:rPr>
              <a:t>the</a:t>
            </a:r>
            <a:r>
              <a:rPr sz="1050" spc="-71" dirty="0">
                <a:latin typeface="Verdana"/>
                <a:cs typeface="Verdana"/>
              </a:rPr>
              <a:t> </a:t>
            </a:r>
            <a:r>
              <a:rPr sz="1050" spc="-4" dirty="0">
                <a:latin typeface="Verdana"/>
                <a:cs typeface="Verdana"/>
              </a:rPr>
              <a:t>booklet</a:t>
            </a:r>
            <a:r>
              <a:rPr sz="1050" spc="-105" dirty="0">
                <a:latin typeface="Verdana"/>
                <a:cs typeface="Verdana"/>
              </a:rPr>
              <a:t> </a:t>
            </a:r>
            <a:r>
              <a:rPr sz="1050" spc="-8" dirty="0">
                <a:latin typeface="Verdana"/>
                <a:cs typeface="Verdana"/>
              </a:rPr>
              <a:t>to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11" dirty="0">
                <a:latin typeface="Verdana"/>
                <a:cs typeface="Verdana"/>
              </a:rPr>
              <a:t>the</a:t>
            </a:r>
            <a:r>
              <a:rPr sz="1050" spc="-71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middle</a:t>
            </a:r>
            <a:r>
              <a:rPr sz="1050" spc="-101" dirty="0">
                <a:latin typeface="Verdana"/>
                <a:cs typeface="Verdana"/>
              </a:rPr>
              <a:t> </a:t>
            </a:r>
            <a:r>
              <a:rPr sz="1050" spc="64" dirty="0">
                <a:latin typeface="Verdana"/>
                <a:cs typeface="Verdana"/>
              </a:rPr>
              <a:t>page</a:t>
            </a:r>
            <a:r>
              <a:rPr sz="1050" spc="-86" dirty="0">
                <a:latin typeface="Verdana"/>
                <a:cs typeface="Verdana"/>
              </a:rPr>
              <a:t> </a:t>
            </a:r>
            <a:r>
              <a:rPr sz="1050" spc="41" dirty="0">
                <a:latin typeface="Verdana"/>
                <a:cs typeface="Verdana"/>
              </a:rPr>
              <a:t>and</a:t>
            </a:r>
            <a:r>
              <a:rPr sz="1050" spc="-83" dirty="0">
                <a:latin typeface="Verdana"/>
                <a:cs typeface="Verdana"/>
              </a:rPr>
              <a:t> </a:t>
            </a:r>
            <a:r>
              <a:rPr sz="1050" spc="-15" dirty="0">
                <a:latin typeface="Verdana"/>
                <a:cs typeface="Verdana"/>
              </a:rPr>
              <a:t>lay</a:t>
            </a:r>
            <a:r>
              <a:rPr sz="1050" spc="-98" dirty="0">
                <a:latin typeface="Verdana"/>
                <a:cs typeface="Verdana"/>
              </a:rPr>
              <a:t> </a:t>
            </a:r>
            <a:r>
              <a:rPr sz="1050" spc="-19" dirty="0">
                <a:latin typeface="Verdana"/>
                <a:cs typeface="Verdana"/>
              </a:rPr>
              <a:t>flat</a:t>
            </a:r>
            <a:r>
              <a:rPr sz="1050" spc="-94" dirty="0">
                <a:latin typeface="Verdana"/>
                <a:cs typeface="Verdana"/>
              </a:rPr>
              <a:t> </a:t>
            </a:r>
            <a:r>
              <a:rPr sz="1050" spc="15" dirty="0">
                <a:latin typeface="Verdana"/>
                <a:cs typeface="Verdana"/>
              </a:rPr>
              <a:t>on</a:t>
            </a:r>
            <a:r>
              <a:rPr sz="1050" spc="-90" dirty="0">
                <a:latin typeface="Verdana"/>
                <a:cs typeface="Verdana"/>
              </a:rPr>
              <a:t> </a:t>
            </a:r>
            <a:r>
              <a:rPr sz="1050" spc="-11" dirty="0">
                <a:latin typeface="Verdana"/>
                <a:cs typeface="Verdana"/>
              </a:rPr>
              <a:t>the</a:t>
            </a:r>
            <a:r>
              <a:rPr sz="1050" spc="-68" dirty="0">
                <a:latin typeface="Verdana"/>
                <a:cs typeface="Verdana"/>
              </a:rPr>
              <a:t> </a:t>
            </a:r>
            <a:r>
              <a:rPr sz="1050" spc="-4" dirty="0">
                <a:latin typeface="Verdana"/>
                <a:cs typeface="Verdana"/>
              </a:rPr>
              <a:t>table.</a:t>
            </a:r>
            <a:r>
              <a:rPr sz="1050" spc="-101" dirty="0">
                <a:latin typeface="Verdana"/>
                <a:cs typeface="Verdana"/>
              </a:rPr>
              <a:t> </a:t>
            </a:r>
            <a:r>
              <a:rPr sz="1050" spc="-75" dirty="0">
                <a:latin typeface="Verdana"/>
                <a:cs typeface="Verdana"/>
              </a:rPr>
              <a:t>To </a:t>
            </a:r>
            <a:r>
              <a:rPr sz="1050" spc="4" dirty="0">
                <a:latin typeface="Verdana"/>
                <a:cs typeface="Verdana"/>
              </a:rPr>
              <a:t>hold</a:t>
            </a:r>
            <a:r>
              <a:rPr sz="1050" spc="-98" dirty="0">
                <a:latin typeface="Verdana"/>
                <a:cs typeface="Verdana"/>
              </a:rPr>
              <a:t> </a:t>
            </a:r>
            <a:r>
              <a:rPr sz="1050" spc="-23" dirty="0">
                <a:latin typeface="Verdana"/>
                <a:cs typeface="Verdana"/>
              </a:rPr>
              <a:t>all</a:t>
            </a:r>
            <a:r>
              <a:rPr sz="1050" spc="-101" dirty="0">
                <a:latin typeface="Verdana"/>
                <a:cs typeface="Verdana"/>
              </a:rPr>
              <a:t> </a:t>
            </a:r>
            <a:r>
              <a:rPr sz="1050" spc="-41" dirty="0">
                <a:latin typeface="Verdana"/>
                <a:cs typeface="Verdana"/>
              </a:rPr>
              <a:t>your</a:t>
            </a:r>
            <a:r>
              <a:rPr sz="1050" spc="-90" dirty="0">
                <a:latin typeface="Verdana"/>
                <a:cs typeface="Verdana"/>
              </a:rPr>
              <a:t> </a:t>
            </a:r>
            <a:r>
              <a:rPr sz="1050" spc="23" dirty="0">
                <a:latin typeface="Verdana"/>
                <a:cs typeface="Verdana"/>
              </a:rPr>
              <a:t>pages</a:t>
            </a:r>
            <a:r>
              <a:rPr sz="1050" spc="-94" dirty="0">
                <a:latin typeface="Verdana"/>
                <a:cs typeface="Verdana"/>
              </a:rPr>
              <a:t> </a:t>
            </a:r>
            <a:r>
              <a:rPr sz="1050" spc="-11" dirty="0">
                <a:latin typeface="Verdana"/>
                <a:cs typeface="Verdana"/>
              </a:rPr>
              <a:t>together </a:t>
            </a:r>
            <a:r>
              <a:rPr sz="1050" spc="-360" dirty="0">
                <a:latin typeface="Verdana"/>
                <a:cs typeface="Verdana"/>
              </a:rPr>
              <a:t> </a:t>
            </a:r>
            <a:r>
              <a:rPr sz="1050" spc="-15" dirty="0">
                <a:latin typeface="Verdana"/>
                <a:cs typeface="Verdana"/>
              </a:rPr>
              <a:t>carefully</a:t>
            </a:r>
            <a:r>
              <a:rPr sz="1050" spc="-90" dirty="0">
                <a:latin typeface="Verdana"/>
                <a:cs typeface="Verdana"/>
              </a:rPr>
              <a:t> </a:t>
            </a:r>
            <a:r>
              <a:rPr sz="1050" spc="8" dirty="0">
                <a:latin typeface="Verdana"/>
                <a:cs typeface="Verdana"/>
              </a:rPr>
              <a:t>wrap</a:t>
            </a:r>
            <a:r>
              <a:rPr sz="1050" spc="-98" dirty="0">
                <a:latin typeface="Verdana"/>
                <a:cs typeface="Verdana"/>
              </a:rPr>
              <a:t> </a:t>
            </a:r>
            <a:r>
              <a:rPr sz="1050" spc="-11" dirty="0">
                <a:latin typeface="Verdana"/>
                <a:cs typeface="Verdana"/>
              </a:rPr>
              <a:t>the</a:t>
            </a:r>
            <a:r>
              <a:rPr sz="1050" spc="-79" dirty="0">
                <a:latin typeface="Verdana"/>
                <a:cs typeface="Verdana"/>
              </a:rPr>
              <a:t> </a:t>
            </a:r>
            <a:r>
              <a:rPr sz="1050" spc="-11" dirty="0">
                <a:latin typeface="Verdana"/>
                <a:cs typeface="Verdana"/>
              </a:rPr>
              <a:t>elastic</a:t>
            </a:r>
            <a:r>
              <a:rPr sz="1050" spc="-113" dirty="0">
                <a:latin typeface="Verdana"/>
                <a:cs typeface="Verdana"/>
              </a:rPr>
              <a:t> </a:t>
            </a:r>
            <a:r>
              <a:rPr sz="1050" spc="45" dirty="0">
                <a:latin typeface="Verdana"/>
                <a:cs typeface="Verdana"/>
              </a:rPr>
              <a:t>band</a:t>
            </a:r>
            <a:r>
              <a:rPr sz="1050" spc="-83" dirty="0">
                <a:latin typeface="Verdana"/>
                <a:cs typeface="Verdana"/>
              </a:rPr>
              <a:t> </a:t>
            </a:r>
            <a:r>
              <a:rPr sz="1050" spc="-15" dirty="0">
                <a:latin typeface="Verdana"/>
                <a:cs typeface="Verdana"/>
              </a:rPr>
              <a:t>over</a:t>
            </a:r>
            <a:r>
              <a:rPr sz="1050" spc="-101" dirty="0">
                <a:latin typeface="Verdana"/>
                <a:cs typeface="Verdana"/>
              </a:rPr>
              <a:t> </a:t>
            </a:r>
            <a:r>
              <a:rPr sz="1050" spc="-23" dirty="0">
                <a:latin typeface="Verdana"/>
                <a:cs typeface="Verdana"/>
              </a:rPr>
              <a:t>all</a:t>
            </a:r>
            <a:r>
              <a:rPr sz="1050" spc="-101" dirty="0">
                <a:latin typeface="Verdana"/>
                <a:cs typeface="Verdana"/>
              </a:rPr>
              <a:t> </a:t>
            </a:r>
            <a:r>
              <a:rPr sz="1050" spc="-11" dirty="0">
                <a:latin typeface="Verdana"/>
                <a:cs typeface="Verdana"/>
              </a:rPr>
              <a:t>the</a:t>
            </a:r>
            <a:r>
              <a:rPr sz="1050" spc="-71" dirty="0">
                <a:latin typeface="Verdana"/>
                <a:cs typeface="Verdana"/>
              </a:rPr>
              <a:t> </a:t>
            </a:r>
            <a:r>
              <a:rPr sz="1050" spc="23" dirty="0">
                <a:latin typeface="Verdana"/>
                <a:cs typeface="Verdana"/>
              </a:rPr>
              <a:t>pages</a:t>
            </a:r>
            <a:r>
              <a:rPr sz="1050" spc="-94" dirty="0">
                <a:latin typeface="Verdana"/>
                <a:cs typeface="Verdana"/>
              </a:rPr>
              <a:t> </a:t>
            </a:r>
            <a:r>
              <a:rPr sz="1050" spc="-26" dirty="0">
                <a:latin typeface="Verdana"/>
                <a:cs typeface="Verdana"/>
              </a:rPr>
              <a:t>into</a:t>
            </a:r>
            <a:r>
              <a:rPr sz="1050" spc="-94" dirty="0">
                <a:latin typeface="Verdana"/>
                <a:cs typeface="Verdana"/>
              </a:rPr>
              <a:t> </a:t>
            </a:r>
            <a:r>
              <a:rPr sz="1050" spc="-11" dirty="0">
                <a:latin typeface="Verdana"/>
                <a:cs typeface="Verdana"/>
              </a:rPr>
              <a:t>the</a:t>
            </a:r>
            <a:r>
              <a:rPr sz="1050" spc="-79" dirty="0">
                <a:latin typeface="Verdana"/>
                <a:cs typeface="Verdana"/>
              </a:rPr>
              <a:t> </a:t>
            </a:r>
            <a:r>
              <a:rPr sz="1050" spc="4" dirty="0">
                <a:latin typeface="Verdana"/>
                <a:cs typeface="Verdana"/>
              </a:rPr>
              <a:t>centre</a:t>
            </a:r>
            <a:r>
              <a:rPr sz="1050" spc="-83" dirty="0">
                <a:latin typeface="Verdana"/>
                <a:cs typeface="Verdana"/>
              </a:rPr>
              <a:t> </a:t>
            </a:r>
            <a:r>
              <a:rPr sz="1050" spc="4" dirty="0">
                <a:latin typeface="Verdana"/>
                <a:cs typeface="Verdana"/>
              </a:rPr>
              <a:t>fold</a:t>
            </a:r>
            <a:r>
              <a:rPr sz="1050" spc="-109" dirty="0">
                <a:latin typeface="Verdana"/>
                <a:cs typeface="Verdana"/>
              </a:rPr>
              <a:t> </a:t>
            </a:r>
            <a:r>
              <a:rPr sz="1050" spc="-4" dirty="0">
                <a:latin typeface="Verdana"/>
                <a:cs typeface="Verdana"/>
              </a:rPr>
              <a:t>OR</a:t>
            </a:r>
            <a:r>
              <a:rPr sz="1050" spc="-79" dirty="0">
                <a:latin typeface="Verdana"/>
                <a:cs typeface="Verdana"/>
              </a:rPr>
              <a:t> </a:t>
            </a:r>
            <a:r>
              <a:rPr sz="1050" spc="-38" dirty="0">
                <a:latin typeface="Verdana"/>
                <a:cs typeface="Verdana"/>
              </a:rPr>
              <a:t>use</a:t>
            </a:r>
            <a:r>
              <a:rPr sz="1050" spc="-79" dirty="0">
                <a:latin typeface="Verdana"/>
                <a:cs typeface="Verdana"/>
              </a:rPr>
              <a:t> </a:t>
            </a:r>
            <a:r>
              <a:rPr sz="1050" spc="-19" dirty="0">
                <a:latin typeface="Verdana"/>
                <a:cs typeface="Verdana"/>
              </a:rPr>
              <a:t>some</a:t>
            </a:r>
            <a:r>
              <a:rPr sz="1050" spc="-98" dirty="0">
                <a:latin typeface="Verdana"/>
                <a:cs typeface="Verdana"/>
              </a:rPr>
              <a:t> </a:t>
            </a:r>
            <a:r>
              <a:rPr sz="1050" spc="-64" dirty="0">
                <a:latin typeface="Verdana"/>
                <a:cs typeface="Verdana"/>
              </a:rPr>
              <a:t>string</a:t>
            </a:r>
            <a:r>
              <a:rPr sz="1050" spc="-98" dirty="0">
                <a:latin typeface="Verdana"/>
                <a:cs typeface="Verdana"/>
              </a:rPr>
              <a:t> </a:t>
            </a:r>
            <a:r>
              <a:rPr sz="1050" spc="-41" dirty="0">
                <a:latin typeface="Verdana"/>
                <a:cs typeface="Verdana"/>
              </a:rPr>
              <a:t>or</a:t>
            </a:r>
            <a:r>
              <a:rPr sz="1050" spc="-79" dirty="0">
                <a:latin typeface="Verdana"/>
                <a:cs typeface="Verdana"/>
              </a:rPr>
              <a:t> </a:t>
            </a:r>
            <a:r>
              <a:rPr sz="1050" spc="-11" dirty="0">
                <a:latin typeface="Verdana"/>
                <a:cs typeface="Verdana"/>
              </a:rPr>
              <a:t>ribbon</a:t>
            </a:r>
            <a:r>
              <a:rPr sz="1050" spc="-101" dirty="0">
                <a:latin typeface="Verdana"/>
                <a:cs typeface="Verdana"/>
              </a:rPr>
              <a:t> </a:t>
            </a:r>
            <a:r>
              <a:rPr sz="1050" spc="-8" dirty="0">
                <a:latin typeface="Verdana"/>
                <a:cs typeface="Verdana"/>
              </a:rPr>
              <a:t>to </a:t>
            </a:r>
            <a:r>
              <a:rPr sz="1050" spc="-360" dirty="0">
                <a:latin typeface="Verdana"/>
                <a:cs typeface="Verdana"/>
              </a:rPr>
              <a:t> </a:t>
            </a:r>
            <a:r>
              <a:rPr sz="1050" spc="8" dirty="0">
                <a:latin typeface="Verdana"/>
                <a:cs typeface="Verdana"/>
              </a:rPr>
              <a:t>wrap</a:t>
            </a:r>
            <a:r>
              <a:rPr sz="1050" spc="-94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around</a:t>
            </a:r>
            <a:r>
              <a:rPr sz="1050" spc="-86" dirty="0">
                <a:latin typeface="Verdana"/>
                <a:cs typeface="Verdana"/>
              </a:rPr>
              <a:t> </a:t>
            </a:r>
            <a:r>
              <a:rPr sz="1050" spc="4" dirty="0">
                <a:latin typeface="Verdana"/>
                <a:cs typeface="Verdana"/>
              </a:rPr>
              <a:t>centre</a:t>
            </a:r>
            <a:r>
              <a:rPr sz="1050" spc="-86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fold</a:t>
            </a:r>
            <a:r>
              <a:rPr sz="1050" spc="-101" dirty="0">
                <a:latin typeface="Verdana"/>
                <a:cs typeface="Verdana"/>
              </a:rPr>
              <a:t> </a:t>
            </a:r>
            <a:r>
              <a:rPr sz="1050" spc="41" dirty="0">
                <a:latin typeface="Verdana"/>
                <a:cs typeface="Verdana"/>
              </a:rPr>
              <a:t>and</a:t>
            </a:r>
            <a:r>
              <a:rPr sz="1050" spc="-86" dirty="0">
                <a:latin typeface="Verdana"/>
                <a:cs typeface="Verdana"/>
              </a:rPr>
              <a:t> </a:t>
            </a:r>
            <a:r>
              <a:rPr sz="1050" spc="-26" dirty="0">
                <a:latin typeface="Verdana"/>
                <a:cs typeface="Verdana"/>
              </a:rPr>
              <a:t>tie</a:t>
            </a:r>
            <a:r>
              <a:rPr sz="1050" spc="-90" dirty="0">
                <a:latin typeface="Verdana"/>
                <a:cs typeface="Verdana"/>
              </a:rPr>
              <a:t> </a:t>
            </a:r>
            <a:r>
              <a:rPr sz="1050" spc="-45" dirty="0">
                <a:latin typeface="Verdana"/>
                <a:cs typeface="Verdana"/>
              </a:rPr>
              <a:t>in</a:t>
            </a:r>
            <a:r>
              <a:rPr sz="1050" spc="-105" dirty="0">
                <a:latin typeface="Verdana"/>
                <a:cs typeface="Verdana"/>
              </a:rPr>
              <a:t> </a:t>
            </a:r>
            <a:r>
              <a:rPr sz="1050" spc="86" dirty="0">
                <a:latin typeface="Verdana"/>
                <a:cs typeface="Verdana"/>
              </a:rPr>
              <a:t>a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45" dirty="0">
                <a:latin typeface="Verdana"/>
                <a:cs typeface="Verdana"/>
              </a:rPr>
              <a:t>knot.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76535" y="4038790"/>
            <a:ext cx="415290" cy="353046"/>
          </a:xfrm>
          <a:prstGeom prst="rect">
            <a:avLst/>
          </a:prstGeom>
          <a:solidFill>
            <a:srgbClr val="F7F4ED"/>
          </a:solidFill>
          <a:ln w="19811">
            <a:solidFill>
              <a:srgbClr val="000000"/>
            </a:solidFill>
          </a:ln>
        </p:spPr>
        <p:txBody>
          <a:bodyPr vert="horz" wrap="square" lIns="0" tIns="953" rIns="0" bIns="0" rtlCol="0">
            <a:spAutoFit/>
          </a:bodyPr>
          <a:lstStyle/>
          <a:p>
            <a:pPr>
              <a:spcBef>
                <a:spcPts val="8"/>
              </a:spcBef>
            </a:pPr>
            <a:endParaRPr sz="1238">
              <a:latin typeface="Times New Roman"/>
              <a:cs typeface="Times New Roman"/>
            </a:endParaRPr>
          </a:p>
          <a:p>
            <a:pPr marL="111443"/>
            <a:r>
              <a:rPr sz="1050" b="1" spc="-45" dirty="0">
                <a:latin typeface="Tahoma"/>
                <a:cs typeface="Tahoma"/>
              </a:rPr>
              <a:t>OR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008125" y="515919"/>
            <a:ext cx="2377440" cy="364523"/>
          </a:xfrm>
          <a:prstGeom prst="rect">
            <a:avLst/>
          </a:prstGeom>
          <a:solidFill>
            <a:srgbClr val="F7F4ED"/>
          </a:solidFill>
          <a:ln w="19811">
            <a:solidFill>
              <a:srgbClr val="000000"/>
            </a:solidFill>
          </a:ln>
        </p:spPr>
        <p:txBody>
          <a:bodyPr vert="horz" wrap="square" lIns="0" tIns="155258" rIns="0" bIns="0" rtlCol="0" anchor="ctr">
            <a:spAutoFit/>
          </a:bodyPr>
          <a:lstStyle/>
          <a:p>
            <a:pPr marL="80010">
              <a:spcBef>
                <a:spcPts val="1223"/>
              </a:spcBef>
            </a:pPr>
            <a:r>
              <a:rPr sz="1350" spc="-45" dirty="0"/>
              <a:t>Simple</a:t>
            </a:r>
            <a:r>
              <a:rPr sz="1350" spc="-38" dirty="0"/>
              <a:t> </a:t>
            </a:r>
            <a:r>
              <a:rPr sz="1350" spc="-8" dirty="0"/>
              <a:t>Folded</a:t>
            </a:r>
            <a:r>
              <a:rPr sz="1350" spc="-34" dirty="0"/>
              <a:t> </a:t>
            </a:r>
            <a:r>
              <a:rPr sz="1350" spc="-11" dirty="0"/>
              <a:t>Sketchbook</a:t>
            </a: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548621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6109" y="922401"/>
            <a:ext cx="1051560" cy="10515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1396" y="934973"/>
            <a:ext cx="1051560" cy="10515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55539" y="928116"/>
            <a:ext cx="1058418" cy="104584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00825" y="921257"/>
            <a:ext cx="1051560" cy="10515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40396" y="924686"/>
            <a:ext cx="1051560" cy="10515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62681" y="2585466"/>
            <a:ext cx="1051560" cy="10515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11396" y="2584323"/>
            <a:ext cx="1051560" cy="105156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58967" y="2584323"/>
            <a:ext cx="1051560" cy="105156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600825" y="2575179"/>
            <a:ext cx="1051560" cy="105156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740396" y="2584323"/>
            <a:ext cx="1051560" cy="105156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62681" y="4098798"/>
            <a:ext cx="1051560" cy="105156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311396" y="4094225"/>
            <a:ext cx="1051560" cy="105156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452110" y="4090797"/>
            <a:ext cx="1051560" cy="105156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600825" y="4093083"/>
            <a:ext cx="1051560" cy="105156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740396" y="4090797"/>
            <a:ext cx="1051560" cy="105156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21741" y="2446020"/>
            <a:ext cx="2697480" cy="2697480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22314" y="1018370"/>
            <a:ext cx="2697480" cy="363561"/>
          </a:xfrm>
          <a:prstGeom prst="rect">
            <a:avLst/>
          </a:prstGeom>
          <a:solidFill>
            <a:srgbClr val="F7F4ED"/>
          </a:solidFill>
          <a:ln w="19811">
            <a:solidFill>
              <a:srgbClr val="000000"/>
            </a:solidFill>
          </a:ln>
        </p:spPr>
        <p:txBody>
          <a:bodyPr vert="horz" wrap="square" lIns="0" tIns="154305" rIns="0" bIns="0" rtlCol="0" anchor="ctr">
            <a:spAutoFit/>
          </a:bodyPr>
          <a:lstStyle/>
          <a:p>
            <a:pPr marL="190976">
              <a:spcBef>
                <a:spcPts val="1215"/>
              </a:spcBef>
            </a:pPr>
            <a:r>
              <a:rPr sz="1350" spc="-45" dirty="0"/>
              <a:t>Simple</a:t>
            </a:r>
            <a:r>
              <a:rPr sz="1350" spc="-34" dirty="0"/>
              <a:t> </a:t>
            </a:r>
            <a:r>
              <a:rPr sz="1350" spc="-49" dirty="0"/>
              <a:t>Stitched</a:t>
            </a:r>
            <a:r>
              <a:rPr sz="1350" spc="-41" dirty="0"/>
              <a:t> </a:t>
            </a:r>
            <a:r>
              <a:rPr sz="1350" spc="-11" dirty="0"/>
              <a:t>Sketchbook</a:t>
            </a:r>
            <a:endParaRPr sz="1350"/>
          </a:p>
        </p:txBody>
      </p:sp>
      <p:sp>
        <p:nvSpPr>
          <p:cNvPr id="19" name="object 19"/>
          <p:cNvSpPr txBox="1"/>
          <p:nvPr/>
        </p:nvSpPr>
        <p:spPr>
          <a:xfrm>
            <a:off x="222314" y="1563052"/>
            <a:ext cx="2697480" cy="759823"/>
          </a:xfrm>
          <a:prstGeom prst="rect">
            <a:avLst/>
          </a:prstGeom>
          <a:solidFill>
            <a:srgbClr val="F7F4ED"/>
          </a:solidFill>
          <a:ln w="19811">
            <a:solidFill>
              <a:srgbClr val="000000"/>
            </a:solidFill>
          </a:ln>
        </p:spPr>
        <p:txBody>
          <a:bodyPr vert="horz" wrap="square" lIns="0" tIns="32385" rIns="0" bIns="0" rtlCol="0">
            <a:spAutoFit/>
          </a:bodyPr>
          <a:lstStyle/>
          <a:p>
            <a:pPr marL="67151" marR="142399">
              <a:lnSpc>
                <a:spcPct val="90000"/>
              </a:lnSpc>
              <a:spcBef>
                <a:spcPts val="255"/>
              </a:spcBef>
            </a:pPr>
            <a:r>
              <a:rPr sz="1050" spc="-75" dirty="0">
                <a:latin typeface="Verdana"/>
                <a:cs typeface="Verdana"/>
              </a:rPr>
              <a:t>To</a:t>
            </a:r>
            <a:r>
              <a:rPr sz="1050" spc="-90" dirty="0">
                <a:latin typeface="Verdana"/>
                <a:cs typeface="Verdana"/>
              </a:rPr>
              <a:t> </a:t>
            </a:r>
            <a:r>
              <a:rPr sz="1050" spc="4" dirty="0">
                <a:latin typeface="Verdana"/>
                <a:cs typeface="Verdana"/>
              </a:rPr>
              <a:t>make</a:t>
            </a:r>
            <a:r>
              <a:rPr sz="1050" spc="-83" dirty="0">
                <a:latin typeface="Verdana"/>
                <a:cs typeface="Verdana"/>
              </a:rPr>
              <a:t> </a:t>
            </a:r>
            <a:r>
              <a:rPr sz="1050" spc="-68" dirty="0">
                <a:latin typeface="Verdana"/>
                <a:cs typeface="Verdana"/>
              </a:rPr>
              <a:t>t</a:t>
            </a:r>
            <a:r>
              <a:rPr sz="1050" spc="-30" dirty="0">
                <a:latin typeface="Verdana"/>
                <a:cs typeface="Verdana"/>
              </a:rPr>
              <a:t>h</a:t>
            </a:r>
            <a:r>
              <a:rPr sz="1050" spc="-68" dirty="0">
                <a:latin typeface="Verdana"/>
                <a:cs typeface="Verdana"/>
              </a:rPr>
              <a:t>i</a:t>
            </a:r>
            <a:r>
              <a:rPr sz="1050" spc="-139" dirty="0">
                <a:latin typeface="Verdana"/>
                <a:cs typeface="Verdana"/>
              </a:rPr>
              <a:t>s</a:t>
            </a:r>
            <a:r>
              <a:rPr sz="1050" spc="-105" dirty="0">
                <a:latin typeface="Verdana"/>
                <a:cs typeface="Verdana"/>
              </a:rPr>
              <a:t> </a:t>
            </a:r>
            <a:r>
              <a:rPr sz="1050" spc="-146" dirty="0">
                <a:latin typeface="Verdana"/>
                <a:cs typeface="Verdana"/>
              </a:rPr>
              <a:t>s</a:t>
            </a:r>
            <a:r>
              <a:rPr sz="1050" spc="-68" dirty="0">
                <a:latin typeface="Verdana"/>
                <a:cs typeface="Verdana"/>
              </a:rPr>
              <a:t>i</a:t>
            </a:r>
            <a:r>
              <a:rPr sz="1050" spc="19" dirty="0">
                <a:latin typeface="Verdana"/>
                <a:cs typeface="Verdana"/>
              </a:rPr>
              <a:t>m</a:t>
            </a:r>
            <a:r>
              <a:rPr sz="1050" spc="4" dirty="0">
                <a:latin typeface="Verdana"/>
                <a:cs typeface="Verdana"/>
              </a:rPr>
              <a:t>p</a:t>
            </a:r>
            <a:r>
              <a:rPr sz="1050" spc="-86" dirty="0">
                <a:latin typeface="Verdana"/>
                <a:cs typeface="Verdana"/>
              </a:rPr>
              <a:t>l</a:t>
            </a:r>
            <a:r>
              <a:rPr sz="1050" spc="60" dirty="0">
                <a:latin typeface="Verdana"/>
                <a:cs typeface="Verdana"/>
              </a:rPr>
              <a:t>e</a:t>
            </a:r>
            <a:r>
              <a:rPr sz="1050" spc="-101" dirty="0">
                <a:latin typeface="Verdana"/>
                <a:cs typeface="Verdana"/>
              </a:rPr>
              <a:t> </a:t>
            </a:r>
            <a:r>
              <a:rPr sz="1050" spc="-146" dirty="0">
                <a:latin typeface="Verdana"/>
                <a:cs typeface="Verdana"/>
              </a:rPr>
              <a:t>s</a:t>
            </a:r>
            <a:r>
              <a:rPr sz="1050" spc="-68" dirty="0">
                <a:latin typeface="Verdana"/>
                <a:cs typeface="Verdana"/>
              </a:rPr>
              <a:t>tit</a:t>
            </a:r>
            <a:r>
              <a:rPr sz="1050" spc="56" dirty="0">
                <a:latin typeface="Verdana"/>
                <a:cs typeface="Verdana"/>
              </a:rPr>
              <a:t>ch</a:t>
            </a:r>
            <a:r>
              <a:rPr sz="1050" spc="49" dirty="0">
                <a:latin typeface="Verdana"/>
                <a:cs typeface="Verdana"/>
              </a:rPr>
              <a:t>e</a:t>
            </a:r>
            <a:r>
              <a:rPr sz="1050" spc="45" dirty="0">
                <a:latin typeface="Verdana"/>
                <a:cs typeface="Verdana"/>
              </a:rPr>
              <a:t>d  </a:t>
            </a:r>
            <a:r>
              <a:rPr sz="1050" spc="-143" dirty="0">
                <a:latin typeface="Verdana"/>
                <a:cs typeface="Verdana"/>
              </a:rPr>
              <a:t>s</a:t>
            </a:r>
            <a:r>
              <a:rPr sz="1050" spc="-38" dirty="0">
                <a:latin typeface="Verdana"/>
                <a:cs typeface="Verdana"/>
              </a:rPr>
              <a:t>ke</a:t>
            </a:r>
            <a:r>
              <a:rPr sz="1050" spc="-34" dirty="0">
                <a:latin typeface="Verdana"/>
                <a:cs typeface="Verdana"/>
              </a:rPr>
              <a:t>t</a:t>
            </a:r>
            <a:r>
              <a:rPr sz="1050" spc="56" dirty="0">
                <a:latin typeface="Verdana"/>
                <a:cs typeface="Verdana"/>
              </a:rPr>
              <a:t>chbo</a:t>
            </a:r>
            <a:r>
              <a:rPr sz="1050" spc="41" dirty="0">
                <a:latin typeface="Verdana"/>
                <a:cs typeface="Verdana"/>
              </a:rPr>
              <a:t>o</a:t>
            </a:r>
            <a:r>
              <a:rPr sz="1050" spc="-94" dirty="0">
                <a:latin typeface="Verdana"/>
                <a:cs typeface="Verdana"/>
              </a:rPr>
              <a:t>k</a:t>
            </a:r>
            <a:r>
              <a:rPr sz="1050" spc="-116" dirty="0">
                <a:latin typeface="Verdana"/>
                <a:cs typeface="Verdana"/>
              </a:rPr>
              <a:t> </a:t>
            </a:r>
            <a:r>
              <a:rPr sz="1050" spc="-8" dirty="0">
                <a:latin typeface="Verdana"/>
                <a:cs typeface="Verdana"/>
              </a:rPr>
              <a:t>y</a:t>
            </a:r>
            <a:r>
              <a:rPr sz="1050" dirty="0">
                <a:latin typeface="Verdana"/>
                <a:cs typeface="Verdana"/>
              </a:rPr>
              <a:t>o</a:t>
            </a:r>
            <a:r>
              <a:rPr sz="1050" spc="-26" dirty="0">
                <a:latin typeface="Verdana"/>
                <a:cs typeface="Verdana"/>
              </a:rPr>
              <a:t>u</a:t>
            </a:r>
            <a:r>
              <a:rPr sz="1050" spc="-94" dirty="0">
                <a:latin typeface="Verdana"/>
                <a:cs typeface="Verdana"/>
              </a:rPr>
              <a:t> </a:t>
            </a:r>
            <a:r>
              <a:rPr sz="1050" spc="-26" dirty="0">
                <a:latin typeface="Verdana"/>
                <a:cs typeface="Verdana"/>
              </a:rPr>
              <a:t>n</a:t>
            </a:r>
            <a:r>
              <a:rPr sz="1050" spc="60" dirty="0">
                <a:latin typeface="Verdana"/>
                <a:cs typeface="Verdana"/>
              </a:rPr>
              <a:t>eed</a:t>
            </a:r>
            <a:r>
              <a:rPr sz="1050" spc="-79" dirty="0">
                <a:latin typeface="Verdana"/>
                <a:cs typeface="Verdana"/>
              </a:rPr>
              <a:t> </a:t>
            </a:r>
            <a:r>
              <a:rPr sz="1050" spc="-86" dirty="0">
                <a:latin typeface="Verdana"/>
                <a:cs typeface="Verdana"/>
              </a:rPr>
              <a:t>6 </a:t>
            </a:r>
            <a:r>
              <a:rPr sz="1050" spc="-15" dirty="0">
                <a:latin typeface="Verdana"/>
                <a:cs typeface="Verdana"/>
              </a:rPr>
              <a:t>p</a:t>
            </a:r>
            <a:r>
              <a:rPr sz="1050" spc="4" dirty="0">
                <a:latin typeface="Verdana"/>
                <a:cs typeface="Verdana"/>
              </a:rPr>
              <a:t>i</a:t>
            </a:r>
            <a:r>
              <a:rPr sz="1050" spc="26" dirty="0">
                <a:latin typeface="Verdana"/>
                <a:cs typeface="Verdana"/>
              </a:rPr>
              <a:t>eces</a:t>
            </a:r>
            <a:r>
              <a:rPr sz="1050" spc="-94" dirty="0">
                <a:latin typeface="Verdana"/>
                <a:cs typeface="Verdana"/>
              </a:rPr>
              <a:t> </a:t>
            </a:r>
            <a:r>
              <a:rPr sz="1050" spc="49" dirty="0">
                <a:latin typeface="Verdana"/>
                <a:cs typeface="Verdana"/>
              </a:rPr>
              <a:t>o</a:t>
            </a:r>
            <a:r>
              <a:rPr sz="1050" spc="-41" dirty="0">
                <a:latin typeface="Verdana"/>
                <a:cs typeface="Verdana"/>
              </a:rPr>
              <a:t>f</a:t>
            </a:r>
            <a:r>
              <a:rPr sz="1050" spc="-116" dirty="0">
                <a:latin typeface="Verdana"/>
                <a:cs typeface="Verdana"/>
              </a:rPr>
              <a:t> </a:t>
            </a:r>
            <a:r>
              <a:rPr sz="1050" spc="71" dirty="0">
                <a:latin typeface="Verdana"/>
                <a:cs typeface="Verdana"/>
              </a:rPr>
              <a:t>A</a:t>
            </a:r>
            <a:r>
              <a:rPr sz="1050" spc="-60" dirty="0">
                <a:latin typeface="Verdana"/>
                <a:cs typeface="Verdana"/>
              </a:rPr>
              <a:t>4  </a:t>
            </a:r>
            <a:r>
              <a:rPr sz="1050" spc="68" dirty="0">
                <a:latin typeface="Verdana"/>
                <a:cs typeface="Verdana"/>
              </a:rPr>
              <a:t>pa</a:t>
            </a:r>
            <a:r>
              <a:rPr sz="1050" spc="71" dirty="0">
                <a:latin typeface="Verdana"/>
                <a:cs typeface="Verdana"/>
              </a:rPr>
              <a:t>p</a:t>
            </a:r>
            <a:r>
              <a:rPr sz="1050" spc="-56" dirty="0">
                <a:latin typeface="Verdana"/>
                <a:cs typeface="Verdana"/>
              </a:rPr>
              <a:t>er,</a:t>
            </a:r>
            <a:r>
              <a:rPr sz="1050" spc="-90" dirty="0">
                <a:latin typeface="Verdana"/>
                <a:cs typeface="Verdana"/>
              </a:rPr>
              <a:t> </a:t>
            </a:r>
            <a:r>
              <a:rPr sz="1050" spc="26" dirty="0">
                <a:latin typeface="Verdana"/>
                <a:cs typeface="Verdana"/>
              </a:rPr>
              <a:t>a</a:t>
            </a:r>
            <a:r>
              <a:rPr sz="1050" spc="34" dirty="0">
                <a:latin typeface="Verdana"/>
                <a:cs typeface="Verdana"/>
              </a:rPr>
              <a:t>n</a:t>
            </a:r>
            <a:r>
              <a:rPr sz="1050" spc="-86" dirty="0">
                <a:latin typeface="Verdana"/>
                <a:cs typeface="Verdana"/>
              </a:rPr>
              <a:t> </a:t>
            </a:r>
            <a:r>
              <a:rPr sz="1050" spc="-45" dirty="0">
                <a:latin typeface="Verdana"/>
                <a:cs typeface="Verdana"/>
              </a:rPr>
              <a:t>ex</a:t>
            </a:r>
            <a:r>
              <a:rPr sz="1050" spc="-38" dirty="0">
                <a:latin typeface="Verdana"/>
                <a:cs typeface="Verdana"/>
              </a:rPr>
              <a:t>t</a:t>
            </a:r>
            <a:r>
              <a:rPr sz="1050" spc="-23" dirty="0">
                <a:latin typeface="Verdana"/>
                <a:cs typeface="Verdana"/>
              </a:rPr>
              <a:t>ra</a:t>
            </a:r>
            <a:r>
              <a:rPr sz="1050" spc="-68" dirty="0">
                <a:latin typeface="Verdana"/>
                <a:cs typeface="Verdana"/>
              </a:rPr>
              <a:t> </a:t>
            </a:r>
            <a:r>
              <a:rPr sz="1050" spc="-15" dirty="0">
                <a:latin typeface="Verdana"/>
                <a:cs typeface="Verdana"/>
              </a:rPr>
              <a:t>p</a:t>
            </a:r>
            <a:r>
              <a:rPr sz="1050" spc="4" dirty="0">
                <a:latin typeface="Verdana"/>
                <a:cs typeface="Verdana"/>
              </a:rPr>
              <a:t>i</a:t>
            </a:r>
            <a:r>
              <a:rPr sz="1050" spc="101" dirty="0">
                <a:latin typeface="Verdana"/>
                <a:cs typeface="Verdana"/>
              </a:rPr>
              <a:t>e</a:t>
            </a:r>
            <a:r>
              <a:rPr sz="1050" spc="83" dirty="0">
                <a:latin typeface="Verdana"/>
                <a:cs typeface="Verdana"/>
              </a:rPr>
              <a:t>c</a:t>
            </a:r>
            <a:r>
              <a:rPr sz="1050" spc="56" dirty="0">
                <a:latin typeface="Verdana"/>
                <a:cs typeface="Verdana"/>
              </a:rPr>
              <a:t>e</a:t>
            </a:r>
            <a:r>
              <a:rPr sz="1050" spc="-113" dirty="0">
                <a:latin typeface="Verdana"/>
                <a:cs typeface="Verdana"/>
              </a:rPr>
              <a:t> </a:t>
            </a:r>
            <a:r>
              <a:rPr sz="1050" spc="49" dirty="0">
                <a:latin typeface="Verdana"/>
                <a:cs typeface="Verdana"/>
              </a:rPr>
              <a:t>o</a:t>
            </a:r>
            <a:r>
              <a:rPr sz="1050" spc="-41" dirty="0">
                <a:latin typeface="Verdana"/>
                <a:cs typeface="Verdana"/>
              </a:rPr>
              <a:t>f</a:t>
            </a:r>
            <a:r>
              <a:rPr sz="1050" spc="-90" dirty="0">
                <a:latin typeface="Verdana"/>
                <a:cs typeface="Verdana"/>
              </a:rPr>
              <a:t> </a:t>
            </a:r>
            <a:r>
              <a:rPr sz="1050" spc="68" dirty="0">
                <a:latin typeface="Verdana"/>
                <a:cs typeface="Verdana"/>
              </a:rPr>
              <a:t>pa</a:t>
            </a:r>
            <a:r>
              <a:rPr sz="1050" spc="71" dirty="0">
                <a:latin typeface="Verdana"/>
                <a:cs typeface="Verdana"/>
              </a:rPr>
              <a:t>p</a:t>
            </a:r>
            <a:r>
              <a:rPr sz="1050" spc="-38" dirty="0">
                <a:latin typeface="Verdana"/>
                <a:cs typeface="Verdana"/>
              </a:rPr>
              <a:t>er</a:t>
            </a:r>
            <a:r>
              <a:rPr sz="1050" spc="-94" dirty="0">
                <a:latin typeface="Verdana"/>
                <a:cs typeface="Verdana"/>
              </a:rPr>
              <a:t> </a:t>
            </a:r>
            <a:r>
              <a:rPr sz="1050" spc="4" dirty="0">
                <a:latin typeface="Verdana"/>
                <a:cs typeface="Verdana"/>
              </a:rPr>
              <a:t>f</a:t>
            </a:r>
            <a:r>
              <a:rPr sz="1050" spc="11" dirty="0">
                <a:latin typeface="Verdana"/>
                <a:cs typeface="Verdana"/>
              </a:rPr>
              <a:t>o</a:t>
            </a:r>
            <a:r>
              <a:rPr sz="1050" spc="-135" dirty="0">
                <a:latin typeface="Verdana"/>
                <a:cs typeface="Verdana"/>
              </a:rPr>
              <a:t>r</a:t>
            </a:r>
            <a:r>
              <a:rPr sz="1050" spc="-94" dirty="0">
                <a:latin typeface="Verdana"/>
                <a:cs typeface="Verdana"/>
              </a:rPr>
              <a:t> </a:t>
            </a:r>
            <a:r>
              <a:rPr sz="1050" spc="-68" dirty="0">
                <a:latin typeface="Verdana"/>
                <a:cs typeface="Verdana"/>
              </a:rPr>
              <a:t>t</a:t>
            </a:r>
            <a:r>
              <a:rPr sz="1050" spc="-26" dirty="0">
                <a:latin typeface="Verdana"/>
                <a:cs typeface="Verdana"/>
              </a:rPr>
              <a:t>h</a:t>
            </a:r>
            <a:r>
              <a:rPr sz="1050" spc="41" dirty="0">
                <a:latin typeface="Verdana"/>
                <a:cs typeface="Verdana"/>
              </a:rPr>
              <a:t>e  </a:t>
            </a:r>
            <a:r>
              <a:rPr sz="1050" spc="83" dirty="0">
                <a:latin typeface="Verdana"/>
                <a:cs typeface="Verdana"/>
              </a:rPr>
              <a:t>c</a:t>
            </a:r>
            <a:r>
              <a:rPr sz="1050" spc="101" dirty="0">
                <a:latin typeface="Verdana"/>
                <a:cs typeface="Verdana"/>
              </a:rPr>
              <a:t>o</a:t>
            </a:r>
            <a:r>
              <a:rPr sz="1050" spc="-34" dirty="0">
                <a:latin typeface="Verdana"/>
                <a:cs typeface="Verdana"/>
              </a:rPr>
              <a:t>v</a:t>
            </a:r>
            <a:r>
              <a:rPr sz="1050" spc="-56" dirty="0">
                <a:latin typeface="Verdana"/>
                <a:cs typeface="Verdana"/>
              </a:rPr>
              <a:t>er,</a:t>
            </a:r>
            <a:r>
              <a:rPr sz="1050" spc="-105" dirty="0">
                <a:latin typeface="Verdana"/>
                <a:cs typeface="Verdana"/>
              </a:rPr>
              <a:t> </a:t>
            </a:r>
            <a:r>
              <a:rPr sz="1050" spc="86" dirty="0">
                <a:latin typeface="Verdana"/>
                <a:cs typeface="Verdana"/>
              </a:rPr>
              <a:t>a</a:t>
            </a:r>
            <a:r>
              <a:rPr sz="1050" spc="-79" dirty="0">
                <a:latin typeface="Verdana"/>
                <a:cs typeface="Verdana"/>
              </a:rPr>
              <a:t> </a:t>
            </a:r>
            <a:r>
              <a:rPr sz="1050" spc="-143" dirty="0">
                <a:latin typeface="Verdana"/>
                <a:cs typeface="Verdana"/>
              </a:rPr>
              <a:t>r</a:t>
            </a:r>
            <a:r>
              <a:rPr sz="1050" spc="-71" dirty="0">
                <a:latin typeface="Verdana"/>
                <a:cs typeface="Verdana"/>
              </a:rPr>
              <a:t>u</a:t>
            </a:r>
            <a:r>
              <a:rPr sz="1050" spc="-23" dirty="0">
                <a:latin typeface="Verdana"/>
                <a:cs typeface="Verdana"/>
              </a:rPr>
              <a:t>l</a:t>
            </a:r>
            <a:r>
              <a:rPr sz="1050" spc="-56" dirty="0">
                <a:latin typeface="Verdana"/>
                <a:cs typeface="Verdana"/>
              </a:rPr>
              <a:t>er,</a:t>
            </a:r>
            <a:r>
              <a:rPr sz="1050" spc="-98" dirty="0">
                <a:latin typeface="Verdana"/>
                <a:cs typeface="Verdana"/>
              </a:rPr>
              <a:t> </a:t>
            </a:r>
            <a:r>
              <a:rPr sz="1050" spc="86" dirty="0">
                <a:latin typeface="Verdana"/>
                <a:cs typeface="Verdana"/>
              </a:rPr>
              <a:t>a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30" dirty="0">
                <a:latin typeface="Verdana"/>
                <a:cs typeface="Verdana"/>
              </a:rPr>
              <a:t>penc</a:t>
            </a:r>
            <a:r>
              <a:rPr sz="1050" spc="19" dirty="0">
                <a:latin typeface="Verdana"/>
                <a:cs typeface="Verdana"/>
              </a:rPr>
              <a:t>i</a:t>
            </a:r>
            <a:r>
              <a:rPr sz="1050" spc="-79" dirty="0">
                <a:latin typeface="Verdana"/>
                <a:cs typeface="Verdana"/>
              </a:rPr>
              <a:t>l</a:t>
            </a:r>
            <a:r>
              <a:rPr sz="1050" spc="-113" dirty="0">
                <a:latin typeface="Verdana"/>
                <a:cs typeface="Verdana"/>
              </a:rPr>
              <a:t> </a:t>
            </a:r>
            <a:r>
              <a:rPr sz="1050" spc="38" dirty="0">
                <a:latin typeface="Verdana"/>
                <a:cs typeface="Verdana"/>
              </a:rPr>
              <a:t>an</a:t>
            </a:r>
            <a:r>
              <a:rPr sz="1050" spc="41" dirty="0">
                <a:latin typeface="Verdana"/>
                <a:cs typeface="Verdana"/>
              </a:rPr>
              <a:t>d</a:t>
            </a:r>
            <a:r>
              <a:rPr sz="1050" spc="-79" dirty="0">
                <a:latin typeface="Verdana"/>
                <a:cs typeface="Verdana"/>
              </a:rPr>
              <a:t> </a:t>
            </a:r>
            <a:r>
              <a:rPr sz="1050" spc="-143" dirty="0">
                <a:latin typeface="Verdana"/>
                <a:cs typeface="Verdana"/>
              </a:rPr>
              <a:t>s</a:t>
            </a:r>
            <a:r>
              <a:rPr sz="1050" spc="49" dirty="0">
                <a:latin typeface="Verdana"/>
                <a:cs typeface="Verdana"/>
              </a:rPr>
              <a:t>o</a:t>
            </a:r>
            <a:r>
              <a:rPr sz="1050" spc="8" dirty="0">
                <a:latin typeface="Verdana"/>
                <a:cs typeface="Verdana"/>
              </a:rPr>
              <a:t>me  </a:t>
            </a:r>
            <a:r>
              <a:rPr sz="1050" spc="83" dirty="0">
                <a:latin typeface="Verdana"/>
                <a:cs typeface="Verdana"/>
              </a:rPr>
              <a:t>c</a:t>
            </a:r>
            <a:r>
              <a:rPr sz="1050" spc="101" dirty="0">
                <a:latin typeface="Verdana"/>
                <a:cs typeface="Verdana"/>
              </a:rPr>
              <a:t>o</a:t>
            </a:r>
            <a:r>
              <a:rPr sz="1050" spc="-68" dirty="0">
                <a:latin typeface="Verdana"/>
                <a:cs typeface="Verdana"/>
              </a:rPr>
              <a:t>tt</a:t>
            </a:r>
            <a:r>
              <a:rPr sz="1050" spc="49" dirty="0">
                <a:latin typeface="Verdana"/>
                <a:cs typeface="Verdana"/>
              </a:rPr>
              <a:t>o</a:t>
            </a:r>
            <a:r>
              <a:rPr sz="1050" spc="-23" dirty="0">
                <a:latin typeface="Verdana"/>
                <a:cs typeface="Verdana"/>
              </a:rPr>
              <a:t>n</a:t>
            </a:r>
            <a:r>
              <a:rPr sz="1050" spc="-105" dirty="0">
                <a:latin typeface="Verdana"/>
                <a:cs typeface="Verdana"/>
              </a:rPr>
              <a:t> </a:t>
            </a:r>
            <a:r>
              <a:rPr sz="1050" spc="-68" dirty="0">
                <a:latin typeface="Verdana"/>
                <a:cs typeface="Verdana"/>
              </a:rPr>
              <a:t>t</a:t>
            </a:r>
            <a:r>
              <a:rPr sz="1050" spc="-26" dirty="0">
                <a:latin typeface="Verdana"/>
                <a:cs typeface="Verdana"/>
              </a:rPr>
              <a:t>h</a:t>
            </a:r>
            <a:r>
              <a:rPr sz="1050" spc="19" dirty="0">
                <a:latin typeface="Verdana"/>
                <a:cs typeface="Verdana"/>
              </a:rPr>
              <a:t>read</a:t>
            </a:r>
            <a:r>
              <a:rPr sz="1050" spc="-68" dirty="0">
                <a:latin typeface="Verdana"/>
                <a:cs typeface="Verdana"/>
              </a:rPr>
              <a:t> </a:t>
            </a:r>
            <a:r>
              <a:rPr sz="1050" spc="38" dirty="0">
                <a:latin typeface="Verdana"/>
                <a:cs typeface="Verdana"/>
              </a:rPr>
              <a:t>an</a:t>
            </a:r>
            <a:r>
              <a:rPr sz="1050" spc="41" dirty="0">
                <a:latin typeface="Verdana"/>
                <a:cs typeface="Verdana"/>
              </a:rPr>
              <a:t>d</a:t>
            </a:r>
            <a:r>
              <a:rPr sz="1050" spc="-79" dirty="0">
                <a:latin typeface="Verdana"/>
                <a:cs typeface="Verdana"/>
              </a:rPr>
              <a:t> </a:t>
            </a:r>
            <a:r>
              <a:rPr sz="1050" spc="86" dirty="0">
                <a:latin typeface="Verdana"/>
                <a:cs typeface="Verdana"/>
              </a:rPr>
              <a:t>a</a:t>
            </a:r>
            <a:r>
              <a:rPr sz="1050" spc="-79" dirty="0">
                <a:latin typeface="Verdana"/>
                <a:cs typeface="Verdana"/>
              </a:rPr>
              <a:t> </a:t>
            </a:r>
            <a:r>
              <a:rPr sz="1050" spc="-30" dirty="0">
                <a:latin typeface="Verdana"/>
                <a:cs typeface="Verdana"/>
              </a:rPr>
              <a:t>n</a:t>
            </a:r>
            <a:r>
              <a:rPr sz="1050" spc="30" dirty="0">
                <a:latin typeface="Verdana"/>
                <a:cs typeface="Verdana"/>
              </a:rPr>
              <a:t>eed</a:t>
            </a:r>
            <a:r>
              <a:rPr sz="1050" spc="23" dirty="0">
                <a:latin typeface="Verdana"/>
                <a:cs typeface="Verdana"/>
              </a:rPr>
              <a:t>l</a:t>
            </a:r>
            <a:r>
              <a:rPr sz="1050" spc="-19" dirty="0">
                <a:latin typeface="Verdana"/>
                <a:cs typeface="Verdana"/>
              </a:rPr>
              <a:t>e.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63253" y="1984819"/>
            <a:ext cx="5629275" cy="488211"/>
          </a:xfrm>
          <a:prstGeom prst="rect">
            <a:avLst/>
          </a:prstGeom>
          <a:solidFill>
            <a:srgbClr val="F7F4ED"/>
          </a:solidFill>
          <a:ln w="19811">
            <a:solidFill>
              <a:srgbClr val="00000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68104" marR="320040">
              <a:lnSpc>
                <a:spcPct val="90100"/>
              </a:lnSpc>
              <a:spcBef>
                <a:spcPts val="405"/>
              </a:spcBef>
            </a:pPr>
            <a:r>
              <a:rPr sz="1050" spc="-101" dirty="0">
                <a:latin typeface="Verdana"/>
                <a:cs typeface="Verdana"/>
              </a:rPr>
              <a:t>First,</a:t>
            </a:r>
            <a:r>
              <a:rPr sz="1050" spc="-90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fold</a:t>
            </a:r>
            <a:r>
              <a:rPr sz="1050" spc="-109" dirty="0">
                <a:latin typeface="Verdana"/>
                <a:cs typeface="Verdana"/>
              </a:rPr>
              <a:t> </a:t>
            </a:r>
            <a:r>
              <a:rPr sz="1050" spc="-41" dirty="0">
                <a:latin typeface="Verdana"/>
                <a:cs typeface="Verdana"/>
              </a:rPr>
              <a:t>your</a:t>
            </a:r>
            <a:r>
              <a:rPr sz="1050" spc="-83" dirty="0">
                <a:latin typeface="Verdana"/>
                <a:cs typeface="Verdana"/>
              </a:rPr>
              <a:t> </a:t>
            </a:r>
            <a:r>
              <a:rPr sz="1050" spc="15" dirty="0">
                <a:latin typeface="Verdana"/>
                <a:cs typeface="Verdana"/>
              </a:rPr>
              <a:t>pieces</a:t>
            </a:r>
            <a:r>
              <a:rPr sz="1050" spc="-109" dirty="0">
                <a:latin typeface="Verdana"/>
                <a:cs typeface="Verdana"/>
              </a:rPr>
              <a:t> </a:t>
            </a:r>
            <a:r>
              <a:rPr sz="1050" spc="4" dirty="0">
                <a:latin typeface="Verdana"/>
                <a:cs typeface="Verdana"/>
              </a:rPr>
              <a:t>of</a:t>
            </a:r>
            <a:r>
              <a:rPr sz="1050" spc="-86" dirty="0">
                <a:latin typeface="Verdana"/>
                <a:cs typeface="Verdana"/>
              </a:rPr>
              <a:t> </a:t>
            </a:r>
            <a:r>
              <a:rPr sz="1050" spc="26" dirty="0">
                <a:latin typeface="Verdana"/>
                <a:cs typeface="Verdana"/>
              </a:rPr>
              <a:t>paper</a:t>
            </a:r>
            <a:r>
              <a:rPr sz="1050" spc="-90" dirty="0">
                <a:latin typeface="Verdana"/>
                <a:cs typeface="Verdana"/>
              </a:rPr>
              <a:t> </a:t>
            </a:r>
            <a:r>
              <a:rPr sz="1050" spc="-45" dirty="0">
                <a:latin typeface="Verdana"/>
                <a:cs typeface="Verdana"/>
              </a:rPr>
              <a:t>in</a:t>
            </a:r>
            <a:r>
              <a:rPr sz="1050" spc="-101" dirty="0">
                <a:latin typeface="Verdana"/>
                <a:cs typeface="Verdana"/>
              </a:rPr>
              <a:t> </a:t>
            </a:r>
            <a:r>
              <a:rPr sz="1050" spc="-30" dirty="0">
                <a:latin typeface="Verdana"/>
                <a:cs typeface="Verdana"/>
              </a:rPr>
              <a:t>half.</a:t>
            </a:r>
            <a:r>
              <a:rPr sz="1050" spc="-98" dirty="0">
                <a:latin typeface="Verdana"/>
                <a:cs typeface="Verdana"/>
              </a:rPr>
              <a:t> </a:t>
            </a:r>
            <a:r>
              <a:rPr sz="1050" spc="60" dirty="0">
                <a:latin typeface="Verdana"/>
                <a:cs typeface="Verdana"/>
              </a:rPr>
              <a:t>Once</a:t>
            </a:r>
            <a:r>
              <a:rPr sz="1050" spc="-98" dirty="0">
                <a:latin typeface="Verdana"/>
                <a:cs typeface="Verdana"/>
              </a:rPr>
              <a:t> </a:t>
            </a:r>
            <a:r>
              <a:rPr sz="1050" spc="-11" dirty="0">
                <a:latin typeface="Verdana"/>
                <a:cs typeface="Verdana"/>
              </a:rPr>
              <a:t>you</a:t>
            </a:r>
            <a:r>
              <a:rPr sz="1050" spc="-90" dirty="0">
                <a:latin typeface="Verdana"/>
                <a:cs typeface="Verdana"/>
              </a:rPr>
              <a:t> </a:t>
            </a:r>
            <a:r>
              <a:rPr sz="1050" spc="19" dirty="0">
                <a:latin typeface="Verdana"/>
                <a:cs typeface="Verdana"/>
              </a:rPr>
              <a:t>have</a:t>
            </a:r>
            <a:r>
              <a:rPr sz="1050" spc="-86" dirty="0">
                <a:latin typeface="Verdana"/>
                <a:cs typeface="Verdana"/>
              </a:rPr>
              <a:t> </a:t>
            </a:r>
            <a:r>
              <a:rPr sz="1050" spc="19" dirty="0">
                <a:latin typeface="Verdana"/>
                <a:cs typeface="Verdana"/>
              </a:rPr>
              <a:t>folded</a:t>
            </a:r>
            <a:r>
              <a:rPr sz="1050" spc="-101" dirty="0">
                <a:latin typeface="Verdana"/>
                <a:cs typeface="Verdana"/>
              </a:rPr>
              <a:t> </a:t>
            </a:r>
            <a:r>
              <a:rPr sz="1050" spc="-19" dirty="0">
                <a:latin typeface="Verdana"/>
                <a:cs typeface="Verdana"/>
              </a:rPr>
              <a:t>them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45" dirty="0">
                <a:latin typeface="Verdana"/>
                <a:cs typeface="Verdana"/>
              </a:rPr>
              <a:t>in</a:t>
            </a:r>
            <a:r>
              <a:rPr sz="1050" spc="-101" dirty="0">
                <a:latin typeface="Verdana"/>
                <a:cs typeface="Verdana"/>
              </a:rPr>
              <a:t> </a:t>
            </a:r>
            <a:r>
              <a:rPr sz="1050" spc="-30" dirty="0">
                <a:latin typeface="Verdana"/>
                <a:cs typeface="Verdana"/>
              </a:rPr>
              <a:t>half,</a:t>
            </a:r>
            <a:r>
              <a:rPr sz="1050" spc="-98" dirty="0">
                <a:latin typeface="Verdana"/>
                <a:cs typeface="Verdana"/>
              </a:rPr>
              <a:t> </a:t>
            </a:r>
            <a:r>
              <a:rPr sz="1050" spc="34" dirty="0">
                <a:latin typeface="Verdana"/>
                <a:cs typeface="Verdana"/>
              </a:rPr>
              <a:t>open </a:t>
            </a:r>
            <a:r>
              <a:rPr sz="1050" spc="38" dirty="0">
                <a:latin typeface="Verdana"/>
                <a:cs typeface="Verdana"/>
              </a:rPr>
              <a:t> </a:t>
            </a:r>
            <a:r>
              <a:rPr sz="1050" spc="64" dirty="0">
                <a:latin typeface="Verdana"/>
                <a:cs typeface="Verdana"/>
              </a:rPr>
              <a:t>each</a:t>
            </a:r>
            <a:r>
              <a:rPr sz="1050" spc="-90" dirty="0">
                <a:latin typeface="Verdana"/>
                <a:cs typeface="Verdana"/>
              </a:rPr>
              <a:t> </a:t>
            </a:r>
            <a:r>
              <a:rPr sz="1050" spc="4" dirty="0">
                <a:latin typeface="Verdana"/>
                <a:cs typeface="Verdana"/>
              </a:rPr>
              <a:t>of</a:t>
            </a:r>
            <a:r>
              <a:rPr sz="1050" spc="-90" dirty="0">
                <a:latin typeface="Verdana"/>
                <a:cs typeface="Verdana"/>
              </a:rPr>
              <a:t> </a:t>
            </a:r>
            <a:r>
              <a:rPr sz="1050" spc="-11" dirty="0">
                <a:latin typeface="Verdana"/>
                <a:cs typeface="Verdana"/>
              </a:rPr>
              <a:t>the</a:t>
            </a:r>
            <a:r>
              <a:rPr sz="1050" spc="-71" dirty="0">
                <a:latin typeface="Verdana"/>
                <a:cs typeface="Verdana"/>
              </a:rPr>
              <a:t> </a:t>
            </a:r>
            <a:r>
              <a:rPr sz="1050" spc="23" dirty="0">
                <a:latin typeface="Verdana"/>
                <a:cs typeface="Verdana"/>
              </a:rPr>
              <a:t>pages</a:t>
            </a:r>
            <a:r>
              <a:rPr sz="1050" spc="-94" dirty="0">
                <a:latin typeface="Verdana"/>
                <a:cs typeface="Verdana"/>
              </a:rPr>
              <a:t> </a:t>
            </a:r>
            <a:r>
              <a:rPr sz="1050" spc="-11" dirty="0">
                <a:latin typeface="Verdana"/>
                <a:cs typeface="Verdana"/>
              </a:rPr>
              <a:t>out</a:t>
            </a:r>
            <a:r>
              <a:rPr sz="1050" spc="-98" dirty="0">
                <a:latin typeface="Verdana"/>
                <a:cs typeface="Verdana"/>
              </a:rPr>
              <a:t> </a:t>
            </a:r>
            <a:r>
              <a:rPr sz="1050" spc="41" dirty="0">
                <a:latin typeface="Verdana"/>
                <a:cs typeface="Verdana"/>
              </a:rPr>
              <a:t>and</a:t>
            </a:r>
            <a:r>
              <a:rPr sz="1050" spc="-79" dirty="0">
                <a:latin typeface="Verdana"/>
                <a:cs typeface="Verdana"/>
              </a:rPr>
              <a:t> </a:t>
            </a:r>
            <a:r>
              <a:rPr sz="1050" spc="-45" dirty="0">
                <a:latin typeface="Verdana"/>
                <a:cs typeface="Verdana"/>
              </a:rPr>
              <a:t>mark</a:t>
            </a:r>
            <a:r>
              <a:rPr sz="1050" spc="-86" dirty="0">
                <a:latin typeface="Verdana"/>
                <a:cs typeface="Verdana"/>
              </a:rPr>
              <a:t> </a:t>
            </a:r>
            <a:r>
              <a:rPr sz="1050" spc="86" dirty="0">
                <a:latin typeface="Verdana"/>
                <a:cs typeface="Verdana"/>
              </a:rPr>
              <a:t>a</a:t>
            </a:r>
            <a:r>
              <a:rPr sz="1050" spc="-71" dirty="0">
                <a:latin typeface="Verdana"/>
                <a:cs typeface="Verdana"/>
              </a:rPr>
              <a:t> </a:t>
            </a:r>
            <a:r>
              <a:rPr sz="1050" spc="-49" dirty="0">
                <a:latin typeface="Verdana"/>
                <a:cs typeface="Verdana"/>
              </a:rPr>
              <a:t>small</a:t>
            </a:r>
            <a:r>
              <a:rPr sz="1050" spc="-105" dirty="0">
                <a:latin typeface="Verdana"/>
                <a:cs typeface="Verdana"/>
              </a:rPr>
              <a:t> </a:t>
            </a:r>
            <a:r>
              <a:rPr sz="1050" spc="15" dirty="0">
                <a:latin typeface="Verdana"/>
                <a:cs typeface="Verdana"/>
              </a:rPr>
              <a:t>dot</a:t>
            </a:r>
            <a:r>
              <a:rPr sz="1050" spc="-79" dirty="0">
                <a:latin typeface="Verdana"/>
                <a:cs typeface="Verdana"/>
              </a:rPr>
              <a:t> </a:t>
            </a:r>
            <a:r>
              <a:rPr sz="1050" spc="-45" dirty="0">
                <a:latin typeface="Verdana"/>
                <a:cs typeface="Verdana"/>
              </a:rPr>
              <a:t>in</a:t>
            </a:r>
            <a:r>
              <a:rPr sz="1050" spc="-101" dirty="0">
                <a:latin typeface="Verdana"/>
                <a:cs typeface="Verdana"/>
              </a:rPr>
              <a:t> </a:t>
            </a:r>
            <a:r>
              <a:rPr sz="1050" spc="-11" dirty="0">
                <a:latin typeface="Verdana"/>
                <a:cs typeface="Verdana"/>
              </a:rPr>
              <a:t>the</a:t>
            </a:r>
            <a:r>
              <a:rPr sz="1050" spc="-83" dirty="0">
                <a:latin typeface="Verdana"/>
                <a:cs typeface="Verdana"/>
              </a:rPr>
              <a:t> </a:t>
            </a:r>
            <a:r>
              <a:rPr sz="1050" spc="4" dirty="0">
                <a:latin typeface="Verdana"/>
                <a:cs typeface="Verdana"/>
              </a:rPr>
              <a:t>centre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fold</a:t>
            </a:r>
            <a:r>
              <a:rPr sz="1050" spc="-101" dirty="0">
                <a:latin typeface="Verdana"/>
                <a:cs typeface="Verdana"/>
              </a:rPr>
              <a:t> </a:t>
            </a:r>
            <a:r>
              <a:rPr sz="1050" spc="11" dirty="0">
                <a:latin typeface="Verdana"/>
                <a:cs typeface="Verdana"/>
              </a:rPr>
              <a:t>at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4" dirty="0">
                <a:latin typeface="Verdana"/>
                <a:cs typeface="Verdana"/>
              </a:rPr>
              <a:t>5cm</a:t>
            </a:r>
            <a:r>
              <a:rPr sz="1050" spc="-98" dirty="0">
                <a:latin typeface="Verdana"/>
                <a:cs typeface="Verdana"/>
              </a:rPr>
              <a:t> </a:t>
            </a:r>
            <a:r>
              <a:rPr sz="1050" spc="41" dirty="0">
                <a:latin typeface="Verdana"/>
                <a:cs typeface="Verdana"/>
              </a:rPr>
              <a:t>and</a:t>
            </a:r>
            <a:r>
              <a:rPr sz="1050" spc="-83" dirty="0">
                <a:latin typeface="Verdana"/>
                <a:cs typeface="Verdana"/>
              </a:rPr>
              <a:t> </a:t>
            </a:r>
            <a:r>
              <a:rPr sz="1050" spc="-34" dirty="0">
                <a:latin typeface="Verdana"/>
                <a:cs typeface="Verdana"/>
              </a:rPr>
              <a:t>15cm. </a:t>
            </a:r>
            <a:r>
              <a:rPr sz="1050" spc="-356" dirty="0">
                <a:latin typeface="Verdana"/>
                <a:cs typeface="Verdana"/>
              </a:rPr>
              <a:t> </a:t>
            </a:r>
            <a:r>
              <a:rPr sz="1050" spc="-49" dirty="0">
                <a:latin typeface="Verdana"/>
                <a:cs typeface="Verdana"/>
              </a:rPr>
              <a:t>Then</a:t>
            </a:r>
            <a:r>
              <a:rPr sz="1050" spc="-86" dirty="0">
                <a:latin typeface="Verdana"/>
                <a:cs typeface="Verdana"/>
              </a:rPr>
              <a:t> </a:t>
            </a:r>
            <a:r>
              <a:rPr sz="1050" spc="-38" dirty="0">
                <a:latin typeface="Verdana"/>
                <a:cs typeface="Verdana"/>
              </a:rPr>
              <a:t>use</a:t>
            </a:r>
            <a:r>
              <a:rPr sz="1050" spc="-83" dirty="0">
                <a:latin typeface="Verdana"/>
                <a:cs typeface="Verdana"/>
              </a:rPr>
              <a:t> </a:t>
            </a:r>
            <a:r>
              <a:rPr sz="1050" spc="-11" dirty="0">
                <a:latin typeface="Verdana"/>
                <a:cs typeface="Verdana"/>
              </a:rPr>
              <a:t>the</a:t>
            </a:r>
            <a:r>
              <a:rPr sz="1050" spc="-71" dirty="0">
                <a:latin typeface="Verdana"/>
                <a:cs typeface="Verdana"/>
              </a:rPr>
              <a:t> </a:t>
            </a:r>
            <a:r>
              <a:rPr sz="1050" spc="23" dirty="0">
                <a:latin typeface="Verdana"/>
                <a:cs typeface="Verdana"/>
              </a:rPr>
              <a:t>needle</a:t>
            </a:r>
            <a:r>
              <a:rPr sz="1050" spc="-101" dirty="0">
                <a:latin typeface="Verdana"/>
                <a:cs typeface="Verdana"/>
              </a:rPr>
              <a:t> </a:t>
            </a:r>
            <a:r>
              <a:rPr sz="1050" spc="-8" dirty="0">
                <a:latin typeface="Verdana"/>
                <a:cs typeface="Verdana"/>
              </a:rPr>
              <a:t>to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34" dirty="0">
                <a:latin typeface="Verdana"/>
                <a:cs typeface="Verdana"/>
              </a:rPr>
              <a:t>push</a:t>
            </a:r>
            <a:r>
              <a:rPr sz="1050" spc="-98" dirty="0">
                <a:latin typeface="Verdana"/>
                <a:cs typeface="Verdana"/>
              </a:rPr>
              <a:t> </a:t>
            </a:r>
            <a:r>
              <a:rPr sz="1050" spc="86" dirty="0">
                <a:latin typeface="Verdana"/>
                <a:cs typeface="Verdana"/>
              </a:rPr>
              <a:t>a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4" dirty="0">
                <a:latin typeface="Verdana"/>
                <a:cs typeface="Verdana"/>
              </a:rPr>
              <a:t>hole</a:t>
            </a:r>
            <a:r>
              <a:rPr sz="1050" spc="-101" dirty="0">
                <a:latin typeface="Verdana"/>
                <a:cs typeface="Verdana"/>
              </a:rPr>
              <a:t> </a:t>
            </a:r>
            <a:r>
              <a:rPr sz="1050" spc="-26" dirty="0">
                <a:latin typeface="Verdana"/>
                <a:cs typeface="Verdana"/>
              </a:rPr>
              <a:t>through</a:t>
            </a:r>
            <a:r>
              <a:rPr sz="1050" spc="-94" dirty="0">
                <a:latin typeface="Verdana"/>
                <a:cs typeface="Verdana"/>
              </a:rPr>
              <a:t> </a:t>
            </a:r>
            <a:r>
              <a:rPr sz="1050" spc="64" dirty="0">
                <a:latin typeface="Verdana"/>
                <a:cs typeface="Verdana"/>
              </a:rPr>
              <a:t>each</a:t>
            </a:r>
            <a:r>
              <a:rPr sz="1050" spc="-86" dirty="0">
                <a:latin typeface="Verdana"/>
                <a:cs typeface="Verdana"/>
              </a:rPr>
              <a:t> </a:t>
            </a:r>
            <a:r>
              <a:rPr sz="1050" spc="-11" dirty="0">
                <a:latin typeface="Verdana"/>
                <a:cs typeface="Verdana"/>
              </a:rPr>
              <a:t>the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26" dirty="0">
                <a:latin typeface="Verdana"/>
                <a:cs typeface="Verdana"/>
              </a:rPr>
              <a:t>dots</a:t>
            </a:r>
            <a:r>
              <a:rPr sz="1050" spc="-83" dirty="0">
                <a:latin typeface="Verdana"/>
                <a:cs typeface="Verdana"/>
              </a:rPr>
              <a:t> </a:t>
            </a:r>
            <a:r>
              <a:rPr sz="1050" spc="-11" dirty="0">
                <a:latin typeface="Verdana"/>
                <a:cs typeface="Verdana"/>
              </a:rPr>
              <a:t>you</a:t>
            </a:r>
            <a:r>
              <a:rPr sz="1050" spc="-101" dirty="0">
                <a:latin typeface="Verdana"/>
                <a:cs typeface="Verdana"/>
              </a:rPr>
              <a:t> </a:t>
            </a:r>
            <a:r>
              <a:rPr sz="1050" spc="19" dirty="0">
                <a:latin typeface="Verdana"/>
                <a:cs typeface="Verdana"/>
              </a:rPr>
              <a:t>have</a:t>
            </a:r>
            <a:r>
              <a:rPr sz="1050" spc="-86" dirty="0">
                <a:latin typeface="Verdana"/>
                <a:cs typeface="Verdana"/>
              </a:rPr>
              <a:t> </a:t>
            </a:r>
            <a:r>
              <a:rPr sz="1050" spc="15" dirty="0">
                <a:latin typeface="Verdana"/>
                <a:cs typeface="Verdana"/>
              </a:rPr>
              <a:t>made.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63253" y="3636454"/>
            <a:ext cx="5629275" cy="345768"/>
          </a:xfrm>
          <a:prstGeom prst="rect">
            <a:avLst/>
          </a:prstGeom>
          <a:solidFill>
            <a:srgbClr val="F7F4ED"/>
          </a:solidFill>
          <a:ln w="19811">
            <a:solidFill>
              <a:srgbClr val="000000"/>
            </a:solidFill>
          </a:ln>
        </p:spPr>
        <p:txBody>
          <a:bodyPr vert="horz" wrap="square" lIns="0" tIns="37624" rIns="0" bIns="0" rtlCol="0">
            <a:spAutoFit/>
          </a:bodyPr>
          <a:lstStyle/>
          <a:p>
            <a:pPr marL="68104">
              <a:lnSpc>
                <a:spcPts val="1196"/>
              </a:lnSpc>
              <a:spcBef>
                <a:spcPts val="296"/>
              </a:spcBef>
            </a:pPr>
            <a:r>
              <a:rPr sz="1050" spc="-30" dirty="0">
                <a:latin typeface="Verdana"/>
                <a:cs typeface="Verdana"/>
              </a:rPr>
              <a:t>Next</a:t>
            </a:r>
            <a:r>
              <a:rPr sz="1050" spc="-83" dirty="0">
                <a:latin typeface="Verdana"/>
                <a:cs typeface="Verdana"/>
              </a:rPr>
              <a:t> </a:t>
            </a:r>
            <a:r>
              <a:rPr sz="1050" spc="-11" dirty="0">
                <a:latin typeface="Verdana"/>
                <a:cs typeface="Verdana"/>
              </a:rPr>
              <a:t>tuck</a:t>
            </a:r>
            <a:r>
              <a:rPr sz="1050" spc="-90" dirty="0">
                <a:latin typeface="Verdana"/>
                <a:cs typeface="Verdana"/>
              </a:rPr>
              <a:t> </a:t>
            </a:r>
            <a:r>
              <a:rPr sz="1050" spc="-23" dirty="0">
                <a:latin typeface="Verdana"/>
                <a:cs typeface="Verdana"/>
              </a:rPr>
              <a:t>all</a:t>
            </a:r>
            <a:r>
              <a:rPr sz="1050" spc="-105" dirty="0">
                <a:latin typeface="Verdana"/>
                <a:cs typeface="Verdana"/>
              </a:rPr>
              <a:t> </a:t>
            </a:r>
            <a:r>
              <a:rPr sz="1050" spc="-41" dirty="0">
                <a:latin typeface="Verdana"/>
                <a:cs typeface="Verdana"/>
              </a:rPr>
              <a:t>your</a:t>
            </a:r>
            <a:r>
              <a:rPr sz="1050" spc="-98" dirty="0">
                <a:latin typeface="Verdana"/>
                <a:cs typeface="Verdana"/>
              </a:rPr>
              <a:t> </a:t>
            </a:r>
            <a:r>
              <a:rPr sz="1050" spc="23" dirty="0">
                <a:latin typeface="Verdana"/>
                <a:cs typeface="Verdana"/>
              </a:rPr>
              <a:t>pages</a:t>
            </a:r>
            <a:r>
              <a:rPr sz="1050" spc="-98" dirty="0">
                <a:latin typeface="Verdana"/>
                <a:cs typeface="Verdana"/>
              </a:rPr>
              <a:t> </a:t>
            </a:r>
            <a:r>
              <a:rPr sz="1050" spc="-34" dirty="0">
                <a:latin typeface="Verdana"/>
                <a:cs typeface="Verdana"/>
              </a:rPr>
              <a:t>inside</a:t>
            </a:r>
            <a:r>
              <a:rPr sz="1050" spc="-101" dirty="0">
                <a:latin typeface="Verdana"/>
                <a:cs typeface="Verdana"/>
              </a:rPr>
              <a:t> </a:t>
            </a:r>
            <a:r>
              <a:rPr sz="1050" spc="8" dirty="0">
                <a:latin typeface="Verdana"/>
                <a:cs typeface="Verdana"/>
              </a:rPr>
              <a:t>of</a:t>
            </a:r>
            <a:r>
              <a:rPr sz="1050" spc="-86" dirty="0">
                <a:latin typeface="Verdana"/>
                <a:cs typeface="Verdana"/>
              </a:rPr>
              <a:t> </a:t>
            </a:r>
            <a:r>
              <a:rPr sz="1050" spc="64" dirty="0">
                <a:latin typeface="Verdana"/>
                <a:cs typeface="Verdana"/>
              </a:rPr>
              <a:t>each</a:t>
            </a:r>
            <a:r>
              <a:rPr sz="1050" spc="-98" dirty="0">
                <a:latin typeface="Verdana"/>
                <a:cs typeface="Verdana"/>
              </a:rPr>
              <a:t> </a:t>
            </a:r>
            <a:r>
              <a:rPr sz="1050" spc="-23" dirty="0">
                <a:latin typeface="Verdana"/>
                <a:cs typeface="Verdana"/>
              </a:rPr>
              <a:t>other</a:t>
            </a:r>
            <a:r>
              <a:rPr sz="1050" spc="-86" dirty="0">
                <a:latin typeface="Verdana"/>
                <a:cs typeface="Verdana"/>
              </a:rPr>
              <a:t> </a:t>
            </a:r>
            <a:r>
              <a:rPr sz="1050" spc="-8" dirty="0">
                <a:latin typeface="Verdana"/>
                <a:cs typeface="Verdana"/>
              </a:rPr>
              <a:t>to</a:t>
            </a:r>
            <a:r>
              <a:rPr sz="1050" spc="-79" dirty="0">
                <a:latin typeface="Verdana"/>
                <a:cs typeface="Verdana"/>
              </a:rPr>
              <a:t> </a:t>
            </a:r>
            <a:r>
              <a:rPr sz="1050" spc="4" dirty="0">
                <a:latin typeface="Verdana"/>
                <a:cs typeface="Verdana"/>
              </a:rPr>
              <a:t>make</a:t>
            </a:r>
            <a:r>
              <a:rPr sz="1050" spc="-94" dirty="0">
                <a:latin typeface="Verdana"/>
                <a:cs typeface="Verdana"/>
              </a:rPr>
              <a:t> </a:t>
            </a:r>
            <a:r>
              <a:rPr sz="1050" spc="86" dirty="0">
                <a:latin typeface="Verdana"/>
                <a:cs typeface="Verdana"/>
              </a:rPr>
              <a:t>a</a:t>
            </a:r>
            <a:r>
              <a:rPr sz="1050" spc="-71" dirty="0">
                <a:latin typeface="Verdana"/>
                <a:cs typeface="Verdana"/>
              </a:rPr>
              <a:t> </a:t>
            </a:r>
            <a:r>
              <a:rPr sz="1050" spc="-15" dirty="0">
                <a:latin typeface="Verdana"/>
                <a:cs typeface="Verdana"/>
              </a:rPr>
              <a:t>booklet.</a:t>
            </a:r>
            <a:r>
              <a:rPr sz="1050" spc="-105" dirty="0">
                <a:latin typeface="Verdana"/>
                <a:cs typeface="Verdana"/>
              </a:rPr>
              <a:t> </a:t>
            </a:r>
            <a:r>
              <a:rPr sz="1050" spc="11" dirty="0">
                <a:latin typeface="Verdana"/>
                <a:cs typeface="Verdana"/>
              </a:rPr>
              <a:t>Cut</a:t>
            </a:r>
            <a:r>
              <a:rPr sz="1050" spc="-83" dirty="0">
                <a:latin typeface="Verdana"/>
                <a:cs typeface="Verdana"/>
              </a:rPr>
              <a:t> </a:t>
            </a:r>
            <a:r>
              <a:rPr sz="1050" spc="86" dirty="0">
                <a:latin typeface="Verdana"/>
                <a:cs typeface="Verdana"/>
              </a:rPr>
              <a:t>a</a:t>
            </a:r>
            <a:r>
              <a:rPr sz="1050" spc="-83" dirty="0">
                <a:latin typeface="Verdana"/>
                <a:cs typeface="Verdana"/>
              </a:rPr>
              <a:t> </a:t>
            </a:r>
            <a:r>
              <a:rPr sz="1050" spc="4" dirty="0">
                <a:latin typeface="Verdana"/>
                <a:cs typeface="Verdana"/>
              </a:rPr>
              <a:t>long</a:t>
            </a:r>
            <a:r>
              <a:rPr sz="1050" spc="-94" dirty="0">
                <a:latin typeface="Verdana"/>
                <a:cs typeface="Verdana"/>
              </a:rPr>
              <a:t> </a:t>
            </a:r>
            <a:r>
              <a:rPr sz="1050" spc="45" dirty="0">
                <a:latin typeface="Verdana"/>
                <a:cs typeface="Verdana"/>
              </a:rPr>
              <a:t>piece</a:t>
            </a:r>
            <a:r>
              <a:rPr sz="1050" spc="-113" dirty="0">
                <a:latin typeface="Verdana"/>
                <a:cs typeface="Verdana"/>
              </a:rPr>
              <a:t> </a:t>
            </a:r>
            <a:r>
              <a:rPr sz="1050" spc="8" dirty="0">
                <a:latin typeface="Verdana"/>
                <a:cs typeface="Verdana"/>
              </a:rPr>
              <a:t>of</a:t>
            </a:r>
            <a:endParaRPr sz="1050">
              <a:latin typeface="Verdana"/>
              <a:cs typeface="Verdana"/>
            </a:endParaRPr>
          </a:p>
          <a:p>
            <a:pPr marL="68104">
              <a:lnSpc>
                <a:spcPts val="1196"/>
              </a:lnSpc>
            </a:pPr>
            <a:r>
              <a:rPr sz="1050" spc="-4" dirty="0">
                <a:latin typeface="Verdana"/>
                <a:cs typeface="Verdana"/>
              </a:rPr>
              <a:t>thread</a:t>
            </a:r>
            <a:r>
              <a:rPr sz="1050" spc="-68" dirty="0">
                <a:latin typeface="Verdana"/>
                <a:cs typeface="Verdana"/>
              </a:rPr>
              <a:t> </a:t>
            </a:r>
            <a:r>
              <a:rPr sz="1050" spc="41" dirty="0">
                <a:latin typeface="Verdana"/>
                <a:cs typeface="Verdana"/>
              </a:rPr>
              <a:t>and</a:t>
            </a:r>
            <a:r>
              <a:rPr sz="1050" spc="-83" dirty="0">
                <a:latin typeface="Verdana"/>
                <a:cs typeface="Verdana"/>
              </a:rPr>
              <a:t> </a:t>
            </a:r>
            <a:r>
              <a:rPr sz="1050" spc="-11" dirty="0">
                <a:latin typeface="Verdana"/>
                <a:cs typeface="Verdana"/>
              </a:rPr>
              <a:t>put</a:t>
            </a:r>
            <a:r>
              <a:rPr sz="1050" spc="-83" dirty="0">
                <a:latin typeface="Verdana"/>
                <a:cs typeface="Verdana"/>
              </a:rPr>
              <a:t> </a:t>
            </a:r>
            <a:r>
              <a:rPr sz="1050" spc="-64" dirty="0">
                <a:latin typeface="Verdana"/>
                <a:cs typeface="Verdana"/>
              </a:rPr>
              <a:t>it</a:t>
            </a:r>
            <a:r>
              <a:rPr sz="1050" spc="-98" dirty="0">
                <a:latin typeface="Verdana"/>
                <a:cs typeface="Verdana"/>
              </a:rPr>
              <a:t> </a:t>
            </a:r>
            <a:r>
              <a:rPr sz="1050" spc="-26" dirty="0">
                <a:latin typeface="Verdana"/>
                <a:cs typeface="Verdana"/>
              </a:rPr>
              <a:t>through</a:t>
            </a:r>
            <a:r>
              <a:rPr sz="1050" spc="-90" dirty="0">
                <a:latin typeface="Verdana"/>
                <a:cs typeface="Verdana"/>
              </a:rPr>
              <a:t> </a:t>
            </a:r>
            <a:r>
              <a:rPr sz="1050" spc="-11" dirty="0">
                <a:latin typeface="Verdana"/>
                <a:cs typeface="Verdana"/>
              </a:rPr>
              <a:t>the</a:t>
            </a:r>
            <a:r>
              <a:rPr sz="1050" spc="-71" dirty="0">
                <a:latin typeface="Verdana"/>
                <a:cs typeface="Verdana"/>
              </a:rPr>
              <a:t> </a:t>
            </a:r>
            <a:r>
              <a:rPr sz="1050" spc="8" dirty="0">
                <a:latin typeface="Verdana"/>
                <a:cs typeface="Verdana"/>
              </a:rPr>
              <a:t>needle.</a:t>
            </a:r>
            <a:r>
              <a:rPr sz="1050" spc="-105" dirty="0">
                <a:latin typeface="Verdana"/>
                <a:cs typeface="Verdana"/>
              </a:rPr>
              <a:t> </a:t>
            </a:r>
            <a:r>
              <a:rPr sz="1050" spc="4" dirty="0">
                <a:latin typeface="Verdana"/>
                <a:cs typeface="Verdana"/>
              </a:rPr>
              <a:t>Double</a:t>
            </a:r>
            <a:r>
              <a:rPr sz="1050" spc="-109" dirty="0">
                <a:latin typeface="Verdana"/>
                <a:cs typeface="Verdana"/>
              </a:rPr>
              <a:t> </a:t>
            </a:r>
            <a:r>
              <a:rPr sz="1050" spc="-64" dirty="0">
                <a:latin typeface="Verdana"/>
                <a:cs typeface="Verdana"/>
              </a:rPr>
              <a:t>it</a:t>
            </a:r>
            <a:r>
              <a:rPr sz="1050" spc="-98" dirty="0">
                <a:latin typeface="Verdana"/>
                <a:cs typeface="Verdana"/>
              </a:rPr>
              <a:t> </a:t>
            </a:r>
            <a:r>
              <a:rPr sz="1050" spc="19" dirty="0">
                <a:latin typeface="Verdana"/>
                <a:cs typeface="Verdana"/>
              </a:rPr>
              <a:t>up</a:t>
            </a:r>
            <a:r>
              <a:rPr sz="1050" spc="-86" dirty="0">
                <a:latin typeface="Verdana"/>
                <a:cs typeface="Verdana"/>
              </a:rPr>
              <a:t> </a:t>
            </a:r>
            <a:r>
              <a:rPr sz="1050" spc="41" dirty="0">
                <a:latin typeface="Verdana"/>
                <a:cs typeface="Verdana"/>
              </a:rPr>
              <a:t>and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26" dirty="0">
                <a:latin typeface="Verdana"/>
                <a:cs typeface="Verdana"/>
              </a:rPr>
              <a:t>tie</a:t>
            </a:r>
            <a:r>
              <a:rPr sz="1050" spc="-101" dirty="0">
                <a:latin typeface="Verdana"/>
                <a:cs typeface="Verdana"/>
              </a:rPr>
              <a:t> </a:t>
            </a:r>
            <a:r>
              <a:rPr sz="1050" spc="86" dirty="0">
                <a:latin typeface="Verdana"/>
                <a:cs typeface="Verdana"/>
              </a:rPr>
              <a:t>a</a:t>
            </a:r>
            <a:r>
              <a:rPr sz="1050" spc="-71" dirty="0">
                <a:latin typeface="Verdana"/>
                <a:cs typeface="Verdana"/>
              </a:rPr>
              <a:t> </a:t>
            </a:r>
            <a:r>
              <a:rPr sz="1050" spc="-30" dirty="0">
                <a:latin typeface="Verdana"/>
                <a:cs typeface="Verdana"/>
              </a:rPr>
              <a:t>knot</a:t>
            </a:r>
            <a:r>
              <a:rPr sz="1050" spc="-90" dirty="0">
                <a:latin typeface="Verdana"/>
                <a:cs typeface="Verdana"/>
              </a:rPr>
              <a:t> </a:t>
            </a:r>
            <a:r>
              <a:rPr sz="1050" spc="-45" dirty="0">
                <a:latin typeface="Verdana"/>
                <a:cs typeface="Verdana"/>
              </a:rPr>
              <a:t>in</a:t>
            </a:r>
            <a:r>
              <a:rPr sz="1050" spc="-105" dirty="0">
                <a:latin typeface="Verdana"/>
                <a:cs typeface="Verdana"/>
              </a:rPr>
              <a:t> </a:t>
            </a:r>
            <a:r>
              <a:rPr sz="1050" spc="-11" dirty="0">
                <a:latin typeface="Verdana"/>
                <a:cs typeface="Verdana"/>
              </a:rPr>
              <a:t>the</a:t>
            </a:r>
            <a:r>
              <a:rPr sz="1050" spc="-71" dirty="0">
                <a:latin typeface="Verdana"/>
                <a:cs typeface="Verdana"/>
              </a:rPr>
              <a:t> </a:t>
            </a:r>
            <a:r>
              <a:rPr sz="1050" spc="-4" dirty="0">
                <a:latin typeface="Verdana"/>
                <a:cs typeface="Verdana"/>
              </a:rPr>
              <a:t>end.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63253" y="5150929"/>
            <a:ext cx="5629275" cy="752450"/>
          </a:xfrm>
          <a:prstGeom prst="rect">
            <a:avLst/>
          </a:prstGeom>
          <a:solidFill>
            <a:srgbClr val="F7F4ED"/>
          </a:solidFill>
          <a:ln w="19811">
            <a:solidFill>
              <a:srgbClr val="000000"/>
            </a:solidFill>
          </a:ln>
        </p:spPr>
        <p:txBody>
          <a:bodyPr vert="horz" wrap="square" lIns="0" tIns="46673" rIns="0" bIns="0" rtlCol="0">
            <a:spAutoFit/>
          </a:bodyPr>
          <a:lstStyle/>
          <a:p>
            <a:pPr marL="68104" marR="78104">
              <a:lnSpc>
                <a:spcPts val="1133"/>
              </a:lnSpc>
              <a:spcBef>
                <a:spcPts val="368"/>
              </a:spcBef>
            </a:pPr>
            <a:r>
              <a:rPr sz="1050" spc="-53" dirty="0">
                <a:latin typeface="Verdana"/>
                <a:cs typeface="Verdana"/>
              </a:rPr>
              <a:t>From </a:t>
            </a:r>
            <a:r>
              <a:rPr sz="1050" spc="-11" dirty="0">
                <a:latin typeface="Verdana"/>
                <a:cs typeface="Verdana"/>
              </a:rPr>
              <a:t>the </a:t>
            </a:r>
            <a:r>
              <a:rPr sz="1050" spc="-34" dirty="0">
                <a:latin typeface="Verdana"/>
                <a:cs typeface="Verdana"/>
              </a:rPr>
              <a:t>inside </a:t>
            </a:r>
            <a:r>
              <a:rPr sz="1050" spc="4" dirty="0">
                <a:latin typeface="Verdana"/>
                <a:cs typeface="Verdana"/>
              </a:rPr>
              <a:t>of </a:t>
            </a:r>
            <a:r>
              <a:rPr sz="1050" spc="-11" dirty="0">
                <a:latin typeface="Verdana"/>
                <a:cs typeface="Verdana"/>
              </a:rPr>
              <a:t>the </a:t>
            </a:r>
            <a:r>
              <a:rPr sz="1050" spc="-4" dirty="0">
                <a:latin typeface="Verdana"/>
                <a:cs typeface="Verdana"/>
              </a:rPr>
              <a:t>booklet </a:t>
            </a:r>
            <a:r>
              <a:rPr sz="1050" spc="-11" dirty="0">
                <a:latin typeface="Verdana"/>
                <a:cs typeface="Verdana"/>
              </a:rPr>
              <a:t>put the </a:t>
            </a:r>
            <a:r>
              <a:rPr sz="1050" spc="23" dirty="0">
                <a:latin typeface="Verdana"/>
                <a:cs typeface="Verdana"/>
              </a:rPr>
              <a:t>needle </a:t>
            </a:r>
            <a:r>
              <a:rPr sz="1050" spc="-8" dirty="0">
                <a:latin typeface="Verdana"/>
                <a:cs typeface="Verdana"/>
              </a:rPr>
              <a:t>though </a:t>
            </a:r>
            <a:r>
              <a:rPr sz="1050" spc="26" dirty="0">
                <a:latin typeface="Verdana"/>
                <a:cs typeface="Verdana"/>
              </a:rPr>
              <a:t>one </a:t>
            </a:r>
            <a:r>
              <a:rPr sz="1050" spc="4" dirty="0">
                <a:latin typeface="Verdana"/>
                <a:cs typeface="Verdana"/>
              </a:rPr>
              <a:t>of </a:t>
            </a:r>
            <a:r>
              <a:rPr sz="1050" spc="-11" dirty="0">
                <a:latin typeface="Verdana"/>
                <a:cs typeface="Verdana"/>
              </a:rPr>
              <a:t>the </a:t>
            </a:r>
            <a:r>
              <a:rPr sz="1050" spc="-26" dirty="0">
                <a:latin typeface="Verdana"/>
                <a:cs typeface="Verdana"/>
              </a:rPr>
              <a:t>holes </a:t>
            </a:r>
            <a:r>
              <a:rPr sz="1050" spc="41" dirty="0">
                <a:latin typeface="Verdana"/>
                <a:cs typeface="Verdana"/>
              </a:rPr>
              <a:t>and </a:t>
            </a:r>
            <a:r>
              <a:rPr sz="1050" spc="-26" dirty="0">
                <a:latin typeface="Verdana"/>
                <a:cs typeface="Verdana"/>
              </a:rPr>
              <a:t>through </a:t>
            </a:r>
            <a:r>
              <a:rPr sz="1050" spc="-360" dirty="0">
                <a:latin typeface="Verdana"/>
                <a:cs typeface="Verdana"/>
              </a:rPr>
              <a:t> </a:t>
            </a:r>
            <a:r>
              <a:rPr sz="1050" spc="-23" dirty="0">
                <a:latin typeface="Verdana"/>
                <a:cs typeface="Verdana"/>
              </a:rPr>
              <a:t>all</a:t>
            </a:r>
            <a:r>
              <a:rPr sz="1050" spc="-105" dirty="0">
                <a:latin typeface="Verdana"/>
                <a:cs typeface="Verdana"/>
              </a:rPr>
              <a:t> </a:t>
            </a:r>
            <a:r>
              <a:rPr sz="1050" spc="-11" dirty="0">
                <a:latin typeface="Verdana"/>
                <a:cs typeface="Verdana"/>
              </a:rPr>
              <a:t>the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23" dirty="0">
                <a:latin typeface="Verdana"/>
                <a:cs typeface="Verdana"/>
              </a:rPr>
              <a:t>pages</a:t>
            </a:r>
            <a:r>
              <a:rPr sz="1050" spc="-98" dirty="0">
                <a:latin typeface="Verdana"/>
                <a:cs typeface="Verdana"/>
              </a:rPr>
              <a:t> </a:t>
            </a:r>
            <a:r>
              <a:rPr sz="1050" spc="-53" dirty="0">
                <a:latin typeface="Verdana"/>
                <a:cs typeface="Verdana"/>
              </a:rPr>
              <a:t>until</a:t>
            </a:r>
            <a:r>
              <a:rPr sz="1050" spc="-101" dirty="0">
                <a:latin typeface="Verdana"/>
                <a:cs typeface="Verdana"/>
              </a:rPr>
              <a:t> </a:t>
            </a:r>
            <a:r>
              <a:rPr sz="1050" spc="-11" dirty="0">
                <a:latin typeface="Verdana"/>
                <a:cs typeface="Verdana"/>
              </a:rPr>
              <a:t>you</a:t>
            </a:r>
            <a:r>
              <a:rPr sz="1050" spc="-94" dirty="0">
                <a:latin typeface="Verdana"/>
                <a:cs typeface="Verdana"/>
              </a:rPr>
              <a:t> </a:t>
            </a:r>
            <a:r>
              <a:rPr sz="1050" spc="53" dirty="0">
                <a:latin typeface="Verdana"/>
                <a:cs typeface="Verdana"/>
              </a:rPr>
              <a:t>come</a:t>
            </a:r>
            <a:r>
              <a:rPr sz="1050" spc="-98" dirty="0">
                <a:latin typeface="Verdana"/>
                <a:cs typeface="Verdana"/>
              </a:rPr>
              <a:t> </a:t>
            </a:r>
            <a:r>
              <a:rPr sz="1050" spc="-11" dirty="0">
                <a:latin typeface="Verdana"/>
                <a:cs typeface="Verdana"/>
              </a:rPr>
              <a:t>out</a:t>
            </a:r>
            <a:r>
              <a:rPr sz="1050" spc="-98" dirty="0">
                <a:latin typeface="Verdana"/>
                <a:cs typeface="Verdana"/>
              </a:rPr>
              <a:t> </a:t>
            </a:r>
            <a:r>
              <a:rPr sz="1050" spc="4" dirty="0">
                <a:latin typeface="Verdana"/>
                <a:cs typeface="Verdana"/>
              </a:rPr>
              <a:t>of</a:t>
            </a:r>
            <a:r>
              <a:rPr sz="1050" spc="-86" dirty="0">
                <a:latin typeface="Verdana"/>
                <a:cs typeface="Verdana"/>
              </a:rPr>
              <a:t> </a:t>
            </a:r>
            <a:r>
              <a:rPr sz="1050" spc="-11" dirty="0">
                <a:latin typeface="Verdana"/>
                <a:cs typeface="Verdana"/>
              </a:rPr>
              <a:t>the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4" dirty="0">
                <a:latin typeface="Verdana"/>
                <a:cs typeface="Verdana"/>
              </a:rPr>
              <a:t>cover.</a:t>
            </a:r>
            <a:r>
              <a:rPr sz="1050" spc="-105" dirty="0">
                <a:latin typeface="Verdana"/>
                <a:cs typeface="Verdana"/>
              </a:rPr>
              <a:t> </a:t>
            </a:r>
            <a:r>
              <a:rPr sz="1050" spc="15" dirty="0">
                <a:latin typeface="Verdana"/>
                <a:cs typeface="Verdana"/>
              </a:rPr>
              <a:t>Leave</a:t>
            </a:r>
            <a:r>
              <a:rPr sz="1050" spc="-83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around</a:t>
            </a:r>
            <a:r>
              <a:rPr sz="1050" spc="-83" dirty="0">
                <a:latin typeface="Verdana"/>
                <a:cs typeface="Verdana"/>
              </a:rPr>
              <a:t> </a:t>
            </a:r>
            <a:r>
              <a:rPr sz="1050" spc="-19" dirty="0">
                <a:latin typeface="Verdana"/>
                <a:cs typeface="Verdana"/>
              </a:rPr>
              <a:t>10cm</a:t>
            </a:r>
            <a:r>
              <a:rPr sz="1050" spc="-105" dirty="0">
                <a:latin typeface="Verdana"/>
                <a:cs typeface="Verdana"/>
              </a:rPr>
              <a:t> </a:t>
            </a:r>
            <a:r>
              <a:rPr sz="1050" spc="4" dirty="0">
                <a:latin typeface="Verdana"/>
                <a:cs typeface="Verdana"/>
              </a:rPr>
              <a:t>of</a:t>
            </a:r>
            <a:r>
              <a:rPr sz="1050" spc="-90" dirty="0">
                <a:latin typeface="Verdana"/>
                <a:cs typeface="Verdana"/>
              </a:rPr>
              <a:t> </a:t>
            </a:r>
            <a:r>
              <a:rPr sz="1050" spc="-4" dirty="0">
                <a:latin typeface="Verdana"/>
                <a:cs typeface="Verdana"/>
              </a:rPr>
              <a:t>thread</a:t>
            </a:r>
            <a:r>
              <a:rPr sz="1050" spc="-68" dirty="0">
                <a:latin typeface="Verdana"/>
                <a:cs typeface="Verdana"/>
              </a:rPr>
              <a:t> </a:t>
            </a:r>
            <a:r>
              <a:rPr sz="1050" spc="-34" dirty="0">
                <a:latin typeface="Verdana"/>
                <a:cs typeface="Verdana"/>
              </a:rPr>
              <a:t>with</a:t>
            </a:r>
            <a:r>
              <a:rPr sz="1050" spc="-109" dirty="0">
                <a:latin typeface="Verdana"/>
                <a:cs typeface="Verdana"/>
              </a:rPr>
              <a:t> </a:t>
            </a:r>
            <a:r>
              <a:rPr sz="1050" spc="-11" dirty="0">
                <a:latin typeface="Verdana"/>
                <a:cs typeface="Verdana"/>
              </a:rPr>
              <a:t>the </a:t>
            </a:r>
            <a:r>
              <a:rPr sz="1050" spc="-360" dirty="0">
                <a:latin typeface="Verdana"/>
                <a:cs typeface="Verdana"/>
              </a:rPr>
              <a:t> </a:t>
            </a:r>
            <a:r>
              <a:rPr sz="1050" spc="-30" dirty="0">
                <a:latin typeface="Verdana"/>
                <a:cs typeface="Verdana"/>
              </a:rPr>
              <a:t>knot </a:t>
            </a:r>
            <a:r>
              <a:rPr sz="1050" spc="15" dirty="0">
                <a:latin typeface="Verdana"/>
                <a:cs typeface="Verdana"/>
              </a:rPr>
              <a:t>on </a:t>
            </a:r>
            <a:r>
              <a:rPr sz="1050" spc="-11" dirty="0">
                <a:latin typeface="Verdana"/>
                <a:cs typeface="Verdana"/>
              </a:rPr>
              <a:t>the </a:t>
            </a:r>
            <a:r>
              <a:rPr sz="1050" spc="30" dirty="0">
                <a:latin typeface="Verdana"/>
                <a:cs typeface="Verdana"/>
              </a:rPr>
              <a:t>end </a:t>
            </a:r>
            <a:r>
              <a:rPr sz="1050" spc="-45" dirty="0">
                <a:latin typeface="Verdana"/>
                <a:cs typeface="Verdana"/>
              </a:rPr>
              <a:t>in </a:t>
            </a:r>
            <a:r>
              <a:rPr sz="1050" spc="-11" dirty="0">
                <a:latin typeface="Verdana"/>
                <a:cs typeface="Verdana"/>
              </a:rPr>
              <a:t>the </a:t>
            </a:r>
            <a:r>
              <a:rPr sz="1050" spc="4" dirty="0">
                <a:latin typeface="Verdana"/>
                <a:cs typeface="Verdana"/>
              </a:rPr>
              <a:t>centre of </a:t>
            </a:r>
            <a:r>
              <a:rPr sz="1050" spc="-11" dirty="0">
                <a:latin typeface="Verdana"/>
                <a:cs typeface="Verdana"/>
              </a:rPr>
              <a:t>the </a:t>
            </a:r>
            <a:r>
              <a:rPr sz="1050" spc="-15" dirty="0">
                <a:latin typeface="Verdana"/>
                <a:cs typeface="Verdana"/>
              </a:rPr>
              <a:t>booklet. </a:t>
            </a:r>
            <a:r>
              <a:rPr sz="1050" spc="-49" dirty="0">
                <a:latin typeface="Verdana"/>
                <a:cs typeface="Verdana"/>
              </a:rPr>
              <a:t>Then </a:t>
            </a:r>
            <a:r>
              <a:rPr sz="1050" spc="-11" dirty="0">
                <a:latin typeface="Verdana"/>
                <a:cs typeface="Verdana"/>
              </a:rPr>
              <a:t>put the </a:t>
            </a:r>
            <a:r>
              <a:rPr sz="1050" spc="23" dirty="0">
                <a:latin typeface="Verdana"/>
                <a:cs typeface="Verdana"/>
              </a:rPr>
              <a:t>needle </a:t>
            </a:r>
            <a:r>
              <a:rPr sz="1050" spc="-26" dirty="0">
                <a:latin typeface="Verdana"/>
                <a:cs typeface="Verdana"/>
              </a:rPr>
              <a:t>through </a:t>
            </a:r>
            <a:r>
              <a:rPr sz="1050" spc="-11" dirty="0">
                <a:latin typeface="Verdana"/>
                <a:cs typeface="Verdana"/>
              </a:rPr>
              <a:t>the </a:t>
            </a:r>
            <a:r>
              <a:rPr sz="1050" spc="-38" dirty="0">
                <a:latin typeface="Verdana"/>
                <a:cs typeface="Verdana"/>
              </a:rPr>
              <a:t>next </a:t>
            </a:r>
            <a:r>
              <a:rPr sz="1050" spc="-360" dirty="0">
                <a:latin typeface="Verdana"/>
                <a:cs typeface="Verdana"/>
              </a:rPr>
              <a:t> </a:t>
            </a:r>
            <a:r>
              <a:rPr sz="1050" spc="4" dirty="0">
                <a:latin typeface="Verdana"/>
                <a:cs typeface="Verdana"/>
              </a:rPr>
              <a:t>hole </a:t>
            </a:r>
            <a:r>
              <a:rPr sz="1050" spc="15" dirty="0">
                <a:latin typeface="Verdana"/>
                <a:cs typeface="Verdana"/>
              </a:rPr>
              <a:t>on </a:t>
            </a:r>
            <a:r>
              <a:rPr sz="1050" spc="-11" dirty="0">
                <a:latin typeface="Verdana"/>
                <a:cs typeface="Verdana"/>
              </a:rPr>
              <a:t>the </a:t>
            </a:r>
            <a:r>
              <a:rPr sz="1050" spc="-19" dirty="0">
                <a:latin typeface="Verdana"/>
                <a:cs typeface="Verdana"/>
              </a:rPr>
              <a:t>outside </a:t>
            </a:r>
            <a:r>
              <a:rPr sz="1050" spc="11" dirty="0">
                <a:latin typeface="Verdana"/>
                <a:cs typeface="Verdana"/>
              </a:rPr>
              <a:t>cover </a:t>
            </a:r>
            <a:r>
              <a:rPr sz="1050" spc="41" dirty="0">
                <a:latin typeface="Verdana"/>
                <a:cs typeface="Verdana"/>
              </a:rPr>
              <a:t>and </a:t>
            </a:r>
            <a:r>
              <a:rPr sz="1050" spc="-4" dirty="0">
                <a:latin typeface="Verdana"/>
                <a:cs typeface="Verdana"/>
              </a:rPr>
              <a:t>thread </a:t>
            </a:r>
            <a:r>
              <a:rPr sz="1050" spc="-26" dirty="0">
                <a:latin typeface="Verdana"/>
                <a:cs typeface="Verdana"/>
              </a:rPr>
              <a:t>through </a:t>
            </a:r>
            <a:r>
              <a:rPr sz="1050" spc="-11" dirty="0">
                <a:latin typeface="Verdana"/>
                <a:cs typeface="Verdana"/>
              </a:rPr>
              <a:t>the </a:t>
            </a:r>
            <a:r>
              <a:rPr sz="1050" spc="23" dirty="0">
                <a:latin typeface="Verdana"/>
                <a:cs typeface="Verdana"/>
              </a:rPr>
              <a:t>pages </a:t>
            </a:r>
            <a:r>
              <a:rPr sz="1050" spc="-53" dirty="0">
                <a:latin typeface="Verdana"/>
                <a:cs typeface="Verdana"/>
              </a:rPr>
              <a:t>until </a:t>
            </a:r>
            <a:r>
              <a:rPr sz="1050" spc="-64" dirty="0">
                <a:latin typeface="Verdana"/>
                <a:cs typeface="Verdana"/>
              </a:rPr>
              <a:t>it </a:t>
            </a:r>
            <a:r>
              <a:rPr sz="1050" spc="15" dirty="0">
                <a:latin typeface="Verdana"/>
                <a:cs typeface="Verdana"/>
              </a:rPr>
              <a:t>comes </a:t>
            </a:r>
            <a:r>
              <a:rPr sz="1050" spc="-11" dirty="0">
                <a:latin typeface="Verdana"/>
                <a:cs typeface="Verdana"/>
              </a:rPr>
              <a:t>out </a:t>
            </a:r>
            <a:r>
              <a:rPr sz="1050" spc="-26" dirty="0">
                <a:latin typeface="Verdana"/>
                <a:cs typeface="Verdana"/>
              </a:rPr>
              <a:t>through </a:t>
            </a:r>
            <a:r>
              <a:rPr sz="1050" spc="-360" dirty="0">
                <a:latin typeface="Verdana"/>
                <a:cs typeface="Verdana"/>
              </a:rPr>
              <a:t> </a:t>
            </a:r>
            <a:r>
              <a:rPr sz="1050" spc="-11" dirty="0">
                <a:latin typeface="Verdana"/>
                <a:cs typeface="Verdana"/>
              </a:rPr>
              <a:t>the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4" dirty="0">
                <a:latin typeface="Verdana"/>
                <a:cs typeface="Verdana"/>
              </a:rPr>
              <a:t>centre</a:t>
            </a:r>
            <a:r>
              <a:rPr sz="1050" spc="-86" dirty="0">
                <a:latin typeface="Verdana"/>
                <a:cs typeface="Verdana"/>
              </a:rPr>
              <a:t> </a:t>
            </a:r>
            <a:r>
              <a:rPr sz="1050" spc="64" dirty="0">
                <a:latin typeface="Verdana"/>
                <a:cs typeface="Verdana"/>
              </a:rPr>
              <a:t>page</a:t>
            </a:r>
            <a:r>
              <a:rPr sz="1050" spc="-90" dirty="0">
                <a:latin typeface="Verdana"/>
                <a:cs typeface="Verdana"/>
              </a:rPr>
              <a:t> </a:t>
            </a:r>
            <a:r>
              <a:rPr sz="1050" spc="4" dirty="0">
                <a:latin typeface="Verdana"/>
                <a:cs typeface="Verdana"/>
              </a:rPr>
              <a:t>again.</a:t>
            </a:r>
            <a:r>
              <a:rPr sz="1050" spc="-105" dirty="0">
                <a:latin typeface="Verdana"/>
                <a:cs typeface="Verdana"/>
              </a:rPr>
              <a:t> </a:t>
            </a:r>
            <a:r>
              <a:rPr sz="1050" spc="19" dirty="0">
                <a:latin typeface="Verdana"/>
                <a:cs typeface="Verdana"/>
              </a:rPr>
              <a:t>Repeat</a:t>
            </a:r>
            <a:r>
              <a:rPr sz="1050" spc="-86" dirty="0">
                <a:latin typeface="Verdana"/>
                <a:cs typeface="Verdana"/>
              </a:rPr>
              <a:t> </a:t>
            </a:r>
            <a:r>
              <a:rPr sz="1050" spc="-75" dirty="0">
                <a:latin typeface="Verdana"/>
                <a:cs typeface="Verdana"/>
              </a:rPr>
              <a:t>this</a:t>
            </a:r>
            <a:r>
              <a:rPr sz="1050" spc="-105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two</a:t>
            </a:r>
            <a:r>
              <a:rPr sz="1050" spc="-90" dirty="0">
                <a:latin typeface="Verdana"/>
                <a:cs typeface="Verdana"/>
              </a:rPr>
              <a:t> </a:t>
            </a:r>
            <a:r>
              <a:rPr sz="1050" spc="-15" dirty="0">
                <a:latin typeface="Verdana"/>
                <a:cs typeface="Verdana"/>
              </a:rPr>
              <a:t>more</a:t>
            </a:r>
            <a:r>
              <a:rPr sz="1050" spc="-94" dirty="0">
                <a:latin typeface="Verdana"/>
                <a:cs typeface="Verdana"/>
              </a:rPr>
              <a:t> </a:t>
            </a:r>
            <a:r>
              <a:rPr sz="1050" spc="-56" dirty="0">
                <a:latin typeface="Verdana"/>
                <a:cs typeface="Verdana"/>
              </a:rPr>
              <a:t>times.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2314" y="5234367"/>
            <a:ext cx="2697480" cy="653833"/>
          </a:xfrm>
          <a:prstGeom prst="rect">
            <a:avLst/>
          </a:prstGeom>
          <a:solidFill>
            <a:srgbClr val="F7F4ED"/>
          </a:solidFill>
          <a:ln w="19811">
            <a:solidFill>
              <a:srgbClr val="000000"/>
            </a:solidFill>
          </a:ln>
        </p:spPr>
        <p:txBody>
          <a:bodyPr vert="horz" wrap="square" lIns="0" tIns="71438" rIns="0" bIns="0" rtlCol="0">
            <a:spAutoFit/>
          </a:bodyPr>
          <a:lstStyle/>
          <a:p>
            <a:pPr marL="67151" marR="75724">
              <a:lnSpc>
                <a:spcPct val="90000"/>
              </a:lnSpc>
              <a:spcBef>
                <a:spcPts val="563"/>
              </a:spcBef>
            </a:pPr>
            <a:r>
              <a:rPr sz="1050" spc="-23" dirty="0">
                <a:latin typeface="Verdana"/>
                <a:cs typeface="Verdana"/>
              </a:rPr>
              <a:t>Y</a:t>
            </a:r>
            <a:r>
              <a:rPr sz="1050" spc="49" dirty="0">
                <a:latin typeface="Verdana"/>
                <a:cs typeface="Verdana"/>
              </a:rPr>
              <a:t>o</a:t>
            </a:r>
            <a:r>
              <a:rPr sz="1050" spc="-26" dirty="0">
                <a:latin typeface="Verdana"/>
                <a:cs typeface="Verdana"/>
              </a:rPr>
              <a:t>u</a:t>
            </a:r>
            <a:r>
              <a:rPr sz="1050" spc="-101" dirty="0">
                <a:latin typeface="Verdana"/>
                <a:cs typeface="Verdana"/>
              </a:rPr>
              <a:t> </a:t>
            </a:r>
            <a:r>
              <a:rPr sz="1050" spc="-26" dirty="0">
                <a:latin typeface="Verdana"/>
                <a:cs typeface="Verdana"/>
              </a:rPr>
              <a:t>n</a:t>
            </a:r>
            <a:r>
              <a:rPr sz="1050" spc="60" dirty="0">
                <a:latin typeface="Verdana"/>
                <a:cs typeface="Verdana"/>
              </a:rPr>
              <a:t>eed</a:t>
            </a:r>
            <a:r>
              <a:rPr sz="1050" spc="-86" dirty="0">
                <a:latin typeface="Verdana"/>
                <a:cs typeface="Verdana"/>
              </a:rPr>
              <a:t> </a:t>
            </a:r>
            <a:r>
              <a:rPr sz="1050" spc="-68" dirty="0">
                <a:latin typeface="Verdana"/>
                <a:cs typeface="Verdana"/>
              </a:rPr>
              <a:t>t</a:t>
            </a:r>
            <a:r>
              <a:rPr sz="1050" spc="49" dirty="0">
                <a:latin typeface="Verdana"/>
                <a:cs typeface="Verdana"/>
              </a:rPr>
              <a:t>o</a:t>
            </a:r>
            <a:r>
              <a:rPr sz="1050" spc="-79" dirty="0">
                <a:latin typeface="Verdana"/>
                <a:cs typeface="Verdana"/>
              </a:rPr>
              <a:t> </a:t>
            </a:r>
            <a:r>
              <a:rPr sz="1050" spc="-68" dirty="0">
                <a:latin typeface="Verdana"/>
                <a:cs typeface="Verdana"/>
              </a:rPr>
              <a:t>f</a:t>
            </a:r>
            <a:r>
              <a:rPr sz="1050" spc="-38" dirty="0">
                <a:latin typeface="Verdana"/>
                <a:cs typeface="Verdana"/>
              </a:rPr>
              <a:t>in</a:t>
            </a:r>
            <a:r>
              <a:rPr sz="1050" spc="-75" dirty="0">
                <a:latin typeface="Verdana"/>
                <a:cs typeface="Verdana"/>
              </a:rPr>
              <a:t>i</a:t>
            </a:r>
            <a:r>
              <a:rPr sz="1050" spc="-143" dirty="0">
                <a:latin typeface="Verdana"/>
                <a:cs typeface="Verdana"/>
              </a:rPr>
              <a:t>s</a:t>
            </a:r>
            <a:r>
              <a:rPr sz="1050" spc="-23" dirty="0">
                <a:latin typeface="Verdana"/>
                <a:cs typeface="Verdana"/>
              </a:rPr>
              <a:t>h</a:t>
            </a:r>
            <a:r>
              <a:rPr sz="1050" spc="-113" dirty="0">
                <a:latin typeface="Verdana"/>
                <a:cs typeface="Verdana"/>
              </a:rPr>
              <a:t> </a:t>
            </a:r>
            <a:r>
              <a:rPr sz="1050" spc="19" dirty="0">
                <a:latin typeface="Verdana"/>
                <a:cs typeface="Verdana"/>
              </a:rPr>
              <a:t>w</a:t>
            </a:r>
            <a:r>
              <a:rPr sz="1050" spc="-68" dirty="0">
                <a:latin typeface="Verdana"/>
                <a:cs typeface="Verdana"/>
              </a:rPr>
              <a:t>it</a:t>
            </a:r>
            <a:r>
              <a:rPr sz="1050" spc="-23" dirty="0">
                <a:latin typeface="Verdana"/>
                <a:cs typeface="Verdana"/>
              </a:rPr>
              <a:t>h</a:t>
            </a:r>
            <a:r>
              <a:rPr sz="1050" spc="-105" dirty="0">
                <a:latin typeface="Verdana"/>
                <a:cs typeface="Verdana"/>
              </a:rPr>
              <a:t> </a:t>
            </a:r>
            <a:r>
              <a:rPr sz="1050" spc="-68" dirty="0">
                <a:latin typeface="Verdana"/>
                <a:cs typeface="Verdana"/>
              </a:rPr>
              <a:t>t</a:t>
            </a:r>
            <a:r>
              <a:rPr sz="1050" spc="-26" dirty="0">
                <a:latin typeface="Verdana"/>
                <a:cs typeface="Verdana"/>
              </a:rPr>
              <a:t>h</a:t>
            </a:r>
            <a:r>
              <a:rPr sz="1050" spc="56" dirty="0">
                <a:latin typeface="Verdana"/>
                <a:cs typeface="Verdana"/>
              </a:rPr>
              <a:t>e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26" dirty="0">
                <a:latin typeface="Verdana"/>
                <a:cs typeface="Verdana"/>
              </a:rPr>
              <a:t>n</a:t>
            </a:r>
            <a:r>
              <a:rPr sz="1050" spc="30" dirty="0">
                <a:latin typeface="Verdana"/>
                <a:cs typeface="Verdana"/>
              </a:rPr>
              <a:t>eed</a:t>
            </a:r>
            <a:r>
              <a:rPr sz="1050" spc="23" dirty="0">
                <a:latin typeface="Verdana"/>
                <a:cs typeface="Verdana"/>
              </a:rPr>
              <a:t>l</a:t>
            </a:r>
            <a:r>
              <a:rPr sz="1050" spc="56" dirty="0">
                <a:latin typeface="Verdana"/>
                <a:cs typeface="Verdana"/>
              </a:rPr>
              <a:t>e</a:t>
            </a:r>
            <a:r>
              <a:rPr sz="1050" spc="-101" dirty="0">
                <a:latin typeface="Verdana"/>
                <a:cs typeface="Verdana"/>
              </a:rPr>
              <a:t> </a:t>
            </a:r>
            <a:r>
              <a:rPr sz="1050" spc="-68" dirty="0">
                <a:latin typeface="Verdana"/>
                <a:cs typeface="Verdana"/>
              </a:rPr>
              <a:t>i</a:t>
            </a:r>
            <a:r>
              <a:rPr sz="1050" spc="-19" dirty="0">
                <a:latin typeface="Verdana"/>
                <a:cs typeface="Verdana"/>
              </a:rPr>
              <a:t>n  </a:t>
            </a:r>
            <a:r>
              <a:rPr sz="1050" spc="-68" dirty="0">
                <a:latin typeface="Verdana"/>
                <a:cs typeface="Verdana"/>
              </a:rPr>
              <a:t>t</a:t>
            </a:r>
            <a:r>
              <a:rPr sz="1050" spc="-26" dirty="0">
                <a:latin typeface="Verdana"/>
                <a:cs typeface="Verdana"/>
              </a:rPr>
              <a:t>h</a:t>
            </a:r>
            <a:r>
              <a:rPr sz="1050" spc="56" dirty="0">
                <a:latin typeface="Verdana"/>
                <a:cs typeface="Verdana"/>
              </a:rPr>
              <a:t>e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30" dirty="0">
                <a:latin typeface="Verdana"/>
                <a:cs typeface="Verdana"/>
              </a:rPr>
              <a:t>cen</a:t>
            </a:r>
            <a:r>
              <a:rPr sz="1050" spc="11" dirty="0">
                <a:latin typeface="Verdana"/>
                <a:cs typeface="Verdana"/>
              </a:rPr>
              <a:t>t</a:t>
            </a:r>
            <a:r>
              <a:rPr sz="1050" spc="-38" dirty="0">
                <a:latin typeface="Verdana"/>
                <a:cs typeface="Verdana"/>
              </a:rPr>
              <a:t>re</a:t>
            </a:r>
            <a:r>
              <a:rPr sz="1050" spc="-86" dirty="0">
                <a:latin typeface="Verdana"/>
                <a:cs typeface="Verdana"/>
              </a:rPr>
              <a:t> </a:t>
            </a:r>
            <a:r>
              <a:rPr sz="1050" spc="49" dirty="0">
                <a:latin typeface="Verdana"/>
                <a:cs typeface="Verdana"/>
              </a:rPr>
              <a:t>o</a:t>
            </a:r>
            <a:r>
              <a:rPr sz="1050" spc="-41" dirty="0">
                <a:latin typeface="Verdana"/>
                <a:cs typeface="Verdana"/>
              </a:rPr>
              <a:t>f</a:t>
            </a:r>
            <a:r>
              <a:rPr sz="1050" spc="-90" dirty="0">
                <a:latin typeface="Verdana"/>
                <a:cs typeface="Verdana"/>
              </a:rPr>
              <a:t> </a:t>
            </a:r>
            <a:r>
              <a:rPr sz="1050" spc="-68" dirty="0">
                <a:latin typeface="Verdana"/>
                <a:cs typeface="Verdana"/>
              </a:rPr>
              <a:t>t</a:t>
            </a:r>
            <a:r>
              <a:rPr sz="1050" spc="-26" dirty="0">
                <a:latin typeface="Verdana"/>
                <a:cs typeface="Verdana"/>
              </a:rPr>
              <a:t>h</a:t>
            </a:r>
            <a:r>
              <a:rPr sz="1050" spc="56" dirty="0">
                <a:latin typeface="Verdana"/>
                <a:cs typeface="Verdana"/>
              </a:rPr>
              <a:t>e</a:t>
            </a:r>
            <a:r>
              <a:rPr sz="1050" spc="-83" dirty="0">
                <a:latin typeface="Verdana"/>
                <a:cs typeface="Verdana"/>
              </a:rPr>
              <a:t> </a:t>
            </a:r>
            <a:r>
              <a:rPr sz="1050" spc="53" dirty="0">
                <a:latin typeface="Verdana"/>
                <a:cs typeface="Verdana"/>
              </a:rPr>
              <a:t>b</a:t>
            </a:r>
            <a:r>
              <a:rPr sz="1050" spc="60" dirty="0">
                <a:latin typeface="Verdana"/>
                <a:cs typeface="Verdana"/>
              </a:rPr>
              <a:t>o</a:t>
            </a:r>
            <a:r>
              <a:rPr sz="1050" spc="49" dirty="0">
                <a:latin typeface="Verdana"/>
                <a:cs typeface="Verdana"/>
              </a:rPr>
              <a:t>o</a:t>
            </a:r>
            <a:r>
              <a:rPr sz="1050" spc="-101" dirty="0">
                <a:latin typeface="Verdana"/>
                <a:cs typeface="Verdana"/>
              </a:rPr>
              <a:t>k</a:t>
            </a:r>
            <a:r>
              <a:rPr sz="1050" spc="-75" dirty="0">
                <a:latin typeface="Verdana"/>
                <a:cs typeface="Verdana"/>
              </a:rPr>
              <a:t>l</a:t>
            </a:r>
            <a:r>
              <a:rPr sz="1050" dirty="0">
                <a:latin typeface="Verdana"/>
                <a:cs typeface="Verdana"/>
              </a:rPr>
              <a:t>e</a:t>
            </a:r>
            <a:r>
              <a:rPr sz="1050" spc="-8" dirty="0">
                <a:latin typeface="Verdana"/>
                <a:cs typeface="Verdana"/>
              </a:rPr>
              <a:t>t</a:t>
            </a:r>
            <a:r>
              <a:rPr sz="1050" spc="-94" dirty="0">
                <a:latin typeface="Verdana"/>
                <a:cs typeface="Verdana"/>
              </a:rPr>
              <a:t>.</a:t>
            </a:r>
            <a:r>
              <a:rPr sz="1050" spc="-105" dirty="0">
                <a:latin typeface="Verdana"/>
                <a:cs typeface="Verdana"/>
              </a:rPr>
              <a:t> </a:t>
            </a:r>
            <a:r>
              <a:rPr sz="1050" spc="-53" dirty="0">
                <a:latin typeface="Verdana"/>
                <a:cs typeface="Verdana"/>
              </a:rPr>
              <a:t>Las</a:t>
            </a:r>
            <a:r>
              <a:rPr sz="1050" spc="-68" dirty="0">
                <a:latin typeface="Verdana"/>
                <a:cs typeface="Verdana"/>
              </a:rPr>
              <a:t>tl</a:t>
            </a:r>
            <a:r>
              <a:rPr sz="1050" spc="-98" dirty="0">
                <a:latin typeface="Verdana"/>
                <a:cs typeface="Verdana"/>
              </a:rPr>
              <a:t>y</a:t>
            </a:r>
            <a:r>
              <a:rPr sz="1050" spc="-56" dirty="0">
                <a:latin typeface="Verdana"/>
                <a:cs typeface="Verdana"/>
              </a:rPr>
              <a:t>,</a:t>
            </a:r>
            <a:r>
              <a:rPr sz="1050" spc="-94" dirty="0">
                <a:latin typeface="Verdana"/>
                <a:cs typeface="Verdana"/>
              </a:rPr>
              <a:t> </a:t>
            </a:r>
            <a:r>
              <a:rPr sz="1050" spc="15" dirty="0">
                <a:latin typeface="Verdana"/>
                <a:cs typeface="Verdana"/>
              </a:rPr>
              <a:t>cut  </a:t>
            </a:r>
            <a:r>
              <a:rPr sz="1050" spc="-68" dirty="0">
                <a:latin typeface="Verdana"/>
                <a:cs typeface="Verdana"/>
              </a:rPr>
              <a:t>t</a:t>
            </a:r>
            <a:r>
              <a:rPr sz="1050" spc="-30" dirty="0">
                <a:latin typeface="Verdana"/>
                <a:cs typeface="Verdana"/>
              </a:rPr>
              <a:t>h</a:t>
            </a:r>
            <a:r>
              <a:rPr sz="1050" spc="60" dirty="0">
                <a:latin typeface="Verdana"/>
                <a:cs typeface="Verdana"/>
              </a:rPr>
              <a:t>e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30" dirty="0">
                <a:latin typeface="Verdana"/>
                <a:cs typeface="Verdana"/>
              </a:rPr>
              <a:t>n</a:t>
            </a:r>
            <a:r>
              <a:rPr sz="1050" spc="60" dirty="0">
                <a:latin typeface="Verdana"/>
                <a:cs typeface="Verdana"/>
              </a:rPr>
              <a:t>e</a:t>
            </a:r>
            <a:r>
              <a:rPr sz="1050" spc="56" dirty="0">
                <a:latin typeface="Verdana"/>
                <a:cs typeface="Verdana"/>
              </a:rPr>
              <a:t>e</a:t>
            </a:r>
            <a:r>
              <a:rPr sz="1050" spc="-11" dirty="0">
                <a:latin typeface="Verdana"/>
                <a:cs typeface="Verdana"/>
              </a:rPr>
              <a:t>d</a:t>
            </a:r>
            <a:r>
              <a:rPr sz="1050" spc="4" dirty="0">
                <a:latin typeface="Verdana"/>
                <a:cs typeface="Verdana"/>
              </a:rPr>
              <a:t>l</a:t>
            </a:r>
            <a:r>
              <a:rPr sz="1050" spc="60" dirty="0">
                <a:latin typeface="Verdana"/>
                <a:cs typeface="Verdana"/>
              </a:rPr>
              <a:t>e</a:t>
            </a:r>
            <a:r>
              <a:rPr sz="1050" spc="-101" dirty="0">
                <a:latin typeface="Verdana"/>
                <a:cs typeface="Verdana"/>
              </a:rPr>
              <a:t> </a:t>
            </a:r>
            <a:r>
              <a:rPr sz="1050" spc="8" dirty="0">
                <a:latin typeface="Verdana"/>
                <a:cs typeface="Verdana"/>
              </a:rPr>
              <a:t>of</a:t>
            </a:r>
            <a:r>
              <a:rPr sz="1050" spc="-41" dirty="0">
                <a:latin typeface="Verdana"/>
                <a:cs typeface="Verdana"/>
              </a:rPr>
              <a:t>f</a:t>
            </a:r>
            <a:r>
              <a:rPr sz="1050" spc="-98" dirty="0">
                <a:latin typeface="Verdana"/>
                <a:cs typeface="Verdana"/>
              </a:rPr>
              <a:t> </a:t>
            </a:r>
            <a:r>
              <a:rPr sz="1050" spc="-68" dirty="0">
                <a:latin typeface="Verdana"/>
                <a:cs typeface="Verdana"/>
              </a:rPr>
              <a:t>t</a:t>
            </a:r>
            <a:r>
              <a:rPr sz="1050" spc="-30" dirty="0">
                <a:latin typeface="Verdana"/>
                <a:cs typeface="Verdana"/>
              </a:rPr>
              <a:t>h</a:t>
            </a:r>
            <a:r>
              <a:rPr sz="1050" spc="60" dirty="0">
                <a:latin typeface="Verdana"/>
                <a:cs typeface="Verdana"/>
              </a:rPr>
              <a:t>e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68" dirty="0">
                <a:latin typeface="Verdana"/>
                <a:cs typeface="Verdana"/>
              </a:rPr>
              <a:t>t</a:t>
            </a:r>
            <a:r>
              <a:rPr sz="1050" spc="-30" dirty="0">
                <a:latin typeface="Verdana"/>
                <a:cs typeface="Verdana"/>
              </a:rPr>
              <a:t>hr</a:t>
            </a:r>
            <a:r>
              <a:rPr sz="1050" spc="-49" dirty="0">
                <a:latin typeface="Verdana"/>
                <a:cs typeface="Verdana"/>
              </a:rPr>
              <a:t>e</a:t>
            </a:r>
            <a:r>
              <a:rPr sz="1050" spc="71" dirty="0">
                <a:latin typeface="Verdana"/>
                <a:cs typeface="Verdana"/>
              </a:rPr>
              <a:t>a</a:t>
            </a:r>
            <a:r>
              <a:rPr sz="1050" spc="79" dirty="0">
                <a:latin typeface="Verdana"/>
                <a:cs typeface="Verdana"/>
              </a:rPr>
              <a:t>d</a:t>
            </a:r>
            <a:r>
              <a:rPr sz="1050" spc="-71" dirty="0">
                <a:latin typeface="Verdana"/>
                <a:cs typeface="Verdana"/>
              </a:rPr>
              <a:t> </a:t>
            </a:r>
            <a:r>
              <a:rPr sz="1050" spc="26" dirty="0">
                <a:latin typeface="Verdana"/>
                <a:cs typeface="Verdana"/>
              </a:rPr>
              <a:t>an</a:t>
            </a:r>
            <a:r>
              <a:rPr sz="1050" spc="68" dirty="0">
                <a:latin typeface="Verdana"/>
                <a:cs typeface="Verdana"/>
              </a:rPr>
              <a:t>d</a:t>
            </a:r>
            <a:r>
              <a:rPr sz="1050" spc="-86" dirty="0">
                <a:latin typeface="Verdana"/>
                <a:cs typeface="Verdana"/>
              </a:rPr>
              <a:t> </a:t>
            </a:r>
            <a:r>
              <a:rPr sz="1050" spc="-68" dirty="0">
                <a:latin typeface="Verdana"/>
                <a:cs typeface="Verdana"/>
              </a:rPr>
              <a:t>ti</a:t>
            </a:r>
            <a:r>
              <a:rPr sz="1050" spc="60" dirty="0">
                <a:latin typeface="Verdana"/>
                <a:cs typeface="Verdana"/>
              </a:rPr>
              <a:t>e</a:t>
            </a:r>
            <a:r>
              <a:rPr sz="1050" spc="-94" dirty="0">
                <a:latin typeface="Verdana"/>
                <a:cs typeface="Verdana"/>
              </a:rPr>
              <a:t> </a:t>
            </a:r>
            <a:r>
              <a:rPr sz="1050" spc="-68" dirty="0">
                <a:latin typeface="Verdana"/>
                <a:cs typeface="Verdana"/>
              </a:rPr>
              <a:t>i</a:t>
            </a:r>
            <a:r>
              <a:rPr sz="1050" spc="-60" dirty="0">
                <a:latin typeface="Verdana"/>
                <a:cs typeface="Verdana"/>
              </a:rPr>
              <a:t>t</a:t>
            </a:r>
            <a:r>
              <a:rPr sz="1050" spc="-98" dirty="0">
                <a:latin typeface="Verdana"/>
                <a:cs typeface="Verdana"/>
              </a:rPr>
              <a:t> </a:t>
            </a:r>
            <a:r>
              <a:rPr sz="1050" spc="19" dirty="0">
                <a:latin typeface="Verdana"/>
                <a:cs typeface="Verdana"/>
              </a:rPr>
              <a:t>w</a:t>
            </a:r>
            <a:r>
              <a:rPr sz="1050" spc="-68" dirty="0">
                <a:latin typeface="Verdana"/>
                <a:cs typeface="Verdana"/>
              </a:rPr>
              <a:t>it</a:t>
            </a:r>
            <a:r>
              <a:rPr sz="1050" spc="-15" dirty="0">
                <a:latin typeface="Verdana"/>
                <a:cs typeface="Verdana"/>
              </a:rPr>
              <a:t>h  </a:t>
            </a:r>
            <a:r>
              <a:rPr sz="1050" spc="-68" dirty="0">
                <a:latin typeface="Verdana"/>
                <a:cs typeface="Verdana"/>
              </a:rPr>
              <a:t>t</a:t>
            </a:r>
            <a:r>
              <a:rPr sz="1050" spc="-26" dirty="0">
                <a:latin typeface="Verdana"/>
                <a:cs typeface="Verdana"/>
              </a:rPr>
              <a:t>h</a:t>
            </a:r>
            <a:r>
              <a:rPr sz="1050" spc="56" dirty="0">
                <a:latin typeface="Verdana"/>
                <a:cs typeface="Verdana"/>
              </a:rPr>
              <a:t>e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90" dirty="0">
                <a:latin typeface="Verdana"/>
                <a:cs typeface="Verdana"/>
              </a:rPr>
              <a:t>1</a:t>
            </a:r>
            <a:r>
              <a:rPr sz="1050" spc="-86" dirty="0">
                <a:latin typeface="Verdana"/>
                <a:cs typeface="Verdana"/>
              </a:rPr>
              <a:t>0</a:t>
            </a:r>
            <a:r>
              <a:rPr sz="1050" spc="49" dirty="0">
                <a:latin typeface="Verdana"/>
                <a:cs typeface="Verdana"/>
              </a:rPr>
              <a:t>cm</a:t>
            </a:r>
            <a:r>
              <a:rPr sz="1050" spc="-98" dirty="0">
                <a:latin typeface="Verdana"/>
                <a:cs typeface="Verdana"/>
              </a:rPr>
              <a:t> </a:t>
            </a:r>
            <a:r>
              <a:rPr sz="1050" spc="-34" dirty="0">
                <a:latin typeface="Verdana"/>
                <a:cs typeface="Verdana"/>
              </a:rPr>
              <a:t>kno</a:t>
            </a:r>
            <a:r>
              <a:rPr sz="1050" spc="-26" dirty="0">
                <a:latin typeface="Verdana"/>
                <a:cs typeface="Verdana"/>
              </a:rPr>
              <a:t>t</a:t>
            </a:r>
            <a:r>
              <a:rPr sz="1050" spc="-68" dirty="0">
                <a:latin typeface="Verdana"/>
                <a:cs typeface="Verdana"/>
              </a:rPr>
              <a:t>t</a:t>
            </a:r>
            <a:r>
              <a:rPr sz="1050" spc="60" dirty="0">
                <a:latin typeface="Verdana"/>
                <a:cs typeface="Verdana"/>
              </a:rPr>
              <a:t>ed</a:t>
            </a:r>
            <a:r>
              <a:rPr sz="1050" spc="-83" dirty="0">
                <a:latin typeface="Verdana"/>
                <a:cs typeface="Verdana"/>
              </a:rPr>
              <a:t> </a:t>
            </a:r>
            <a:r>
              <a:rPr sz="1050" spc="15" dirty="0">
                <a:latin typeface="Verdana"/>
                <a:cs typeface="Verdana"/>
              </a:rPr>
              <a:t>e</a:t>
            </a:r>
            <a:r>
              <a:rPr sz="1050" spc="11" dirty="0">
                <a:latin typeface="Verdana"/>
                <a:cs typeface="Verdana"/>
              </a:rPr>
              <a:t>n</a:t>
            </a:r>
            <a:r>
              <a:rPr sz="1050" spc="64" dirty="0">
                <a:latin typeface="Verdana"/>
                <a:cs typeface="Verdana"/>
              </a:rPr>
              <a:t>d</a:t>
            </a:r>
            <a:r>
              <a:rPr sz="1050" spc="-86" dirty="0">
                <a:latin typeface="Verdana"/>
                <a:cs typeface="Verdana"/>
              </a:rPr>
              <a:t> </a:t>
            </a:r>
            <a:r>
              <a:rPr sz="1050" spc="-68" dirty="0">
                <a:latin typeface="Verdana"/>
                <a:cs typeface="Verdana"/>
              </a:rPr>
              <a:t>t</a:t>
            </a:r>
            <a:r>
              <a:rPr sz="1050" spc="-26" dirty="0">
                <a:latin typeface="Verdana"/>
                <a:cs typeface="Verdana"/>
              </a:rPr>
              <a:t>h</a:t>
            </a:r>
            <a:r>
              <a:rPr sz="1050" spc="15" dirty="0">
                <a:latin typeface="Verdana"/>
                <a:cs typeface="Verdana"/>
              </a:rPr>
              <a:t>a</a:t>
            </a:r>
            <a:r>
              <a:rPr sz="1050" spc="11" dirty="0">
                <a:latin typeface="Verdana"/>
                <a:cs typeface="Verdana"/>
              </a:rPr>
              <a:t>t</a:t>
            </a:r>
            <a:r>
              <a:rPr sz="1050" spc="-79" dirty="0">
                <a:latin typeface="Verdana"/>
                <a:cs typeface="Verdana"/>
              </a:rPr>
              <a:t> </a:t>
            </a:r>
            <a:r>
              <a:rPr sz="1050" spc="-8" dirty="0">
                <a:latin typeface="Verdana"/>
                <a:cs typeface="Verdana"/>
              </a:rPr>
              <a:t>y</a:t>
            </a:r>
            <a:r>
              <a:rPr sz="1050" dirty="0">
                <a:latin typeface="Verdana"/>
                <a:cs typeface="Verdana"/>
              </a:rPr>
              <a:t>o</a:t>
            </a:r>
            <a:r>
              <a:rPr sz="1050" spc="-26" dirty="0">
                <a:latin typeface="Verdana"/>
                <a:cs typeface="Verdana"/>
              </a:rPr>
              <a:t>u</a:t>
            </a:r>
            <a:r>
              <a:rPr sz="1050" spc="-94" dirty="0">
                <a:latin typeface="Verdana"/>
                <a:cs typeface="Verdana"/>
              </a:rPr>
              <a:t> </a:t>
            </a:r>
            <a:r>
              <a:rPr sz="1050" spc="-68" dirty="0">
                <a:latin typeface="Verdana"/>
                <a:cs typeface="Verdana"/>
              </a:rPr>
              <a:t>l</a:t>
            </a:r>
            <a:r>
              <a:rPr sz="1050" spc="-15" dirty="0">
                <a:latin typeface="Verdana"/>
                <a:cs typeface="Verdana"/>
              </a:rPr>
              <a:t>ef</a:t>
            </a:r>
            <a:r>
              <a:rPr sz="1050" spc="-19" dirty="0">
                <a:latin typeface="Verdana"/>
                <a:cs typeface="Verdana"/>
              </a:rPr>
              <a:t>t</a:t>
            </a:r>
            <a:r>
              <a:rPr sz="1050" spc="-94" dirty="0">
                <a:latin typeface="Verdana"/>
                <a:cs typeface="Verdana"/>
              </a:rPr>
              <a:t>.</a:t>
            </a:r>
            <a:endParaRPr sz="105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22450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9422" y="2598038"/>
            <a:ext cx="1317879" cy="131673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584" y="4337685"/>
            <a:ext cx="1313307" cy="134073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8483" y="4351400"/>
            <a:ext cx="1313307" cy="132702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19422" y="4351400"/>
            <a:ext cx="1314450" cy="132702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48381" y="4351400"/>
            <a:ext cx="1314450" cy="132702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584" y="972692"/>
            <a:ext cx="1314450" cy="13144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78483" y="972692"/>
            <a:ext cx="1313307" cy="131330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048381" y="972692"/>
            <a:ext cx="1313307" cy="131330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8584" y="2600325"/>
            <a:ext cx="1313307" cy="131445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520565" y="972692"/>
            <a:ext cx="1314450" cy="131330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78483" y="2600325"/>
            <a:ext cx="1314450" cy="131330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048381" y="2602611"/>
            <a:ext cx="1314450" cy="132702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008752" y="2660905"/>
            <a:ext cx="2923793" cy="2974085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009323" y="1233727"/>
            <a:ext cx="2924175" cy="364042"/>
          </a:xfrm>
          <a:prstGeom prst="rect">
            <a:avLst/>
          </a:prstGeom>
          <a:solidFill>
            <a:srgbClr val="F7F4ED"/>
          </a:solidFill>
          <a:ln w="19811">
            <a:solidFill>
              <a:srgbClr val="000000"/>
            </a:solidFill>
          </a:ln>
        </p:spPr>
        <p:txBody>
          <a:bodyPr vert="horz" wrap="square" lIns="0" tIns="154781" rIns="0" bIns="0" rtlCol="0" anchor="ctr">
            <a:spAutoFit/>
          </a:bodyPr>
          <a:lstStyle/>
          <a:p>
            <a:pPr marL="282416">
              <a:spcBef>
                <a:spcPts val="1219"/>
              </a:spcBef>
            </a:pPr>
            <a:r>
              <a:rPr sz="1350" spc="-56" dirty="0"/>
              <a:t>Mini</a:t>
            </a:r>
            <a:r>
              <a:rPr sz="1350" spc="-26" dirty="0"/>
              <a:t> </a:t>
            </a:r>
            <a:r>
              <a:rPr sz="1350" spc="-4" dirty="0"/>
              <a:t>Concertina</a:t>
            </a:r>
            <a:r>
              <a:rPr sz="1350" spc="-49" dirty="0"/>
              <a:t> </a:t>
            </a:r>
            <a:r>
              <a:rPr sz="1350" spc="-11" dirty="0"/>
              <a:t>Sketchbook</a:t>
            </a:r>
            <a:endParaRPr sz="1350"/>
          </a:p>
        </p:txBody>
      </p:sp>
      <p:sp>
        <p:nvSpPr>
          <p:cNvPr id="16" name="object 16"/>
          <p:cNvSpPr txBox="1"/>
          <p:nvPr/>
        </p:nvSpPr>
        <p:spPr>
          <a:xfrm>
            <a:off x="6009323" y="1777937"/>
            <a:ext cx="2924175" cy="611706"/>
          </a:xfrm>
          <a:prstGeom prst="rect">
            <a:avLst/>
          </a:prstGeom>
          <a:solidFill>
            <a:srgbClr val="F7F4ED"/>
          </a:solidFill>
          <a:ln w="19811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spcBef>
                <a:spcPts val="30"/>
              </a:spcBef>
            </a:pPr>
            <a:endParaRPr sz="1200">
              <a:latin typeface="Times New Roman"/>
              <a:cs typeface="Times New Roman"/>
            </a:endParaRPr>
          </a:p>
          <a:p>
            <a:pPr marL="68104" marR="222885">
              <a:lnSpc>
                <a:spcPts val="1133"/>
              </a:lnSpc>
            </a:pPr>
            <a:r>
              <a:rPr sz="1050" spc="-75" dirty="0">
                <a:latin typeface="Verdana"/>
                <a:cs typeface="Verdana"/>
              </a:rPr>
              <a:t>To</a:t>
            </a:r>
            <a:r>
              <a:rPr sz="1050" spc="-90" dirty="0">
                <a:latin typeface="Verdana"/>
                <a:cs typeface="Verdana"/>
              </a:rPr>
              <a:t> </a:t>
            </a:r>
            <a:r>
              <a:rPr sz="1050" spc="-15" dirty="0">
                <a:latin typeface="Verdana"/>
                <a:cs typeface="Verdana"/>
              </a:rPr>
              <a:t>ma</a:t>
            </a:r>
            <a:r>
              <a:rPr sz="1050" spc="-8" dirty="0">
                <a:latin typeface="Verdana"/>
                <a:cs typeface="Verdana"/>
              </a:rPr>
              <a:t>k</a:t>
            </a:r>
            <a:r>
              <a:rPr sz="1050" spc="56" dirty="0">
                <a:latin typeface="Verdana"/>
                <a:cs typeface="Verdana"/>
              </a:rPr>
              <a:t>e</a:t>
            </a:r>
            <a:r>
              <a:rPr sz="1050" spc="-83" dirty="0">
                <a:latin typeface="Verdana"/>
                <a:cs typeface="Verdana"/>
              </a:rPr>
              <a:t> </a:t>
            </a:r>
            <a:r>
              <a:rPr sz="1050" spc="-68" dirty="0">
                <a:latin typeface="Verdana"/>
                <a:cs typeface="Verdana"/>
              </a:rPr>
              <a:t>t</a:t>
            </a:r>
            <a:r>
              <a:rPr sz="1050" spc="-26" dirty="0">
                <a:latin typeface="Verdana"/>
                <a:cs typeface="Verdana"/>
              </a:rPr>
              <a:t>h</a:t>
            </a:r>
            <a:r>
              <a:rPr sz="1050" spc="-68" dirty="0">
                <a:latin typeface="Verdana"/>
                <a:cs typeface="Verdana"/>
              </a:rPr>
              <a:t>i</a:t>
            </a:r>
            <a:r>
              <a:rPr sz="1050" spc="-139" dirty="0">
                <a:latin typeface="Verdana"/>
                <a:cs typeface="Verdana"/>
              </a:rPr>
              <a:t>s</a:t>
            </a:r>
            <a:r>
              <a:rPr sz="1050" spc="-105" dirty="0">
                <a:latin typeface="Verdana"/>
                <a:cs typeface="Verdana"/>
              </a:rPr>
              <a:t> </a:t>
            </a:r>
            <a:r>
              <a:rPr sz="1050" spc="-143" dirty="0">
                <a:latin typeface="Verdana"/>
                <a:cs typeface="Verdana"/>
              </a:rPr>
              <a:t>s</a:t>
            </a:r>
            <a:r>
              <a:rPr sz="1050" spc="-68" dirty="0">
                <a:latin typeface="Verdana"/>
                <a:cs typeface="Verdana"/>
              </a:rPr>
              <a:t>i</a:t>
            </a:r>
            <a:r>
              <a:rPr sz="1050" spc="15" dirty="0">
                <a:latin typeface="Verdana"/>
                <a:cs typeface="Verdana"/>
              </a:rPr>
              <a:t>m</a:t>
            </a:r>
            <a:r>
              <a:rPr sz="1050" spc="4" dirty="0">
                <a:latin typeface="Verdana"/>
                <a:cs typeface="Verdana"/>
              </a:rPr>
              <a:t>p</a:t>
            </a:r>
            <a:r>
              <a:rPr sz="1050" spc="-83" dirty="0">
                <a:latin typeface="Verdana"/>
                <a:cs typeface="Verdana"/>
              </a:rPr>
              <a:t>l</a:t>
            </a:r>
            <a:r>
              <a:rPr sz="1050" spc="56" dirty="0">
                <a:latin typeface="Verdana"/>
                <a:cs typeface="Verdana"/>
              </a:rPr>
              <a:t>e</a:t>
            </a:r>
            <a:r>
              <a:rPr sz="1050" spc="-101" dirty="0">
                <a:latin typeface="Verdana"/>
                <a:cs typeface="Verdana"/>
              </a:rPr>
              <a:t> </a:t>
            </a:r>
            <a:r>
              <a:rPr sz="1050" spc="-143" dirty="0">
                <a:latin typeface="Verdana"/>
                <a:cs typeface="Verdana"/>
              </a:rPr>
              <a:t>s</a:t>
            </a:r>
            <a:r>
              <a:rPr sz="1050" spc="-68" dirty="0">
                <a:latin typeface="Verdana"/>
                <a:cs typeface="Verdana"/>
              </a:rPr>
              <a:t>tit</a:t>
            </a:r>
            <a:r>
              <a:rPr sz="1050" spc="56" dirty="0">
                <a:latin typeface="Verdana"/>
                <a:cs typeface="Verdana"/>
              </a:rPr>
              <a:t>ched</a:t>
            </a:r>
            <a:r>
              <a:rPr sz="1050" spc="-105" dirty="0">
                <a:latin typeface="Verdana"/>
                <a:cs typeface="Verdana"/>
              </a:rPr>
              <a:t> </a:t>
            </a:r>
            <a:r>
              <a:rPr sz="1050" spc="-143" dirty="0">
                <a:latin typeface="Verdana"/>
                <a:cs typeface="Verdana"/>
              </a:rPr>
              <a:t>s</a:t>
            </a:r>
            <a:r>
              <a:rPr sz="1050" spc="-38" dirty="0">
                <a:latin typeface="Verdana"/>
                <a:cs typeface="Verdana"/>
              </a:rPr>
              <a:t>ke</a:t>
            </a:r>
            <a:r>
              <a:rPr sz="1050" spc="-34" dirty="0">
                <a:latin typeface="Verdana"/>
                <a:cs typeface="Verdana"/>
              </a:rPr>
              <a:t>t</a:t>
            </a:r>
            <a:r>
              <a:rPr sz="1050" spc="56" dirty="0">
                <a:latin typeface="Verdana"/>
                <a:cs typeface="Verdana"/>
              </a:rPr>
              <a:t>chbo</a:t>
            </a:r>
            <a:r>
              <a:rPr sz="1050" spc="41" dirty="0">
                <a:latin typeface="Verdana"/>
                <a:cs typeface="Verdana"/>
              </a:rPr>
              <a:t>o</a:t>
            </a:r>
            <a:r>
              <a:rPr sz="1050" spc="-71" dirty="0">
                <a:latin typeface="Verdana"/>
                <a:cs typeface="Verdana"/>
              </a:rPr>
              <a:t>k  </a:t>
            </a:r>
            <a:r>
              <a:rPr sz="1050" spc="-8" dirty="0">
                <a:latin typeface="Verdana"/>
                <a:cs typeface="Verdana"/>
              </a:rPr>
              <a:t>y</a:t>
            </a:r>
            <a:r>
              <a:rPr sz="1050" dirty="0">
                <a:latin typeface="Verdana"/>
                <a:cs typeface="Verdana"/>
              </a:rPr>
              <a:t>o</a:t>
            </a:r>
            <a:r>
              <a:rPr sz="1050" spc="-26" dirty="0">
                <a:latin typeface="Verdana"/>
                <a:cs typeface="Verdana"/>
              </a:rPr>
              <a:t>u</a:t>
            </a:r>
            <a:r>
              <a:rPr sz="1050" spc="-94" dirty="0">
                <a:latin typeface="Verdana"/>
                <a:cs typeface="Verdana"/>
              </a:rPr>
              <a:t> </a:t>
            </a:r>
            <a:r>
              <a:rPr sz="1050" spc="-26" dirty="0">
                <a:latin typeface="Verdana"/>
                <a:cs typeface="Verdana"/>
              </a:rPr>
              <a:t>n</a:t>
            </a:r>
            <a:r>
              <a:rPr sz="1050" spc="60" dirty="0">
                <a:latin typeface="Verdana"/>
                <a:cs typeface="Verdana"/>
              </a:rPr>
              <a:t>eed</a:t>
            </a:r>
            <a:r>
              <a:rPr sz="1050" spc="-86" dirty="0">
                <a:latin typeface="Verdana"/>
                <a:cs typeface="Verdana"/>
              </a:rPr>
              <a:t> 6</a:t>
            </a:r>
            <a:r>
              <a:rPr sz="1050" spc="-79" dirty="0">
                <a:latin typeface="Verdana"/>
                <a:cs typeface="Verdana"/>
              </a:rPr>
              <a:t> </a:t>
            </a:r>
            <a:r>
              <a:rPr sz="1050" spc="-15" dirty="0">
                <a:latin typeface="Verdana"/>
                <a:cs typeface="Verdana"/>
              </a:rPr>
              <a:t>p</a:t>
            </a:r>
            <a:r>
              <a:rPr sz="1050" spc="4" dirty="0">
                <a:latin typeface="Verdana"/>
                <a:cs typeface="Verdana"/>
              </a:rPr>
              <a:t>i</a:t>
            </a:r>
            <a:r>
              <a:rPr sz="1050" spc="101" dirty="0">
                <a:latin typeface="Verdana"/>
                <a:cs typeface="Verdana"/>
              </a:rPr>
              <a:t>e</a:t>
            </a:r>
            <a:r>
              <a:rPr sz="1050" spc="83" dirty="0">
                <a:latin typeface="Verdana"/>
                <a:cs typeface="Verdana"/>
              </a:rPr>
              <a:t>c</a:t>
            </a:r>
            <a:r>
              <a:rPr sz="1050" spc="-41" dirty="0">
                <a:latin typeface="Verdana"/>
                <a:cs typeface="Verdana"/>
              </a:rPr>
              <a:t>es</a:t>
            </a:r>
            <a:r>
              <a:rPr sz="1050" spc="-113" dirty="0">
                <a:latin typeface="Verdana"/>
                <a:cs typeface="Verdana"/>
              </a:rPr>
              <a:t> </a:t>
            </a:r>
            <a:r>
              <a:rPr sz="1050" spc="49" dirty="0">
                <a:latin typeface="Verdana"/>
                <a:cs typeface="Verdana"/>
              </a:rPr>
              <a:t>o</a:t>
            </a:r>
            <a:r>
              <a:rPr sz="1050" spc="-41" dirty="0">
                <a:latin typeface="Verdana"/>
                <a:cs typeface="Verdana"/>
              </a:rPr>
              <a:t>f</a:t>
            </a:r>
            <a:r>
              <a:rPr sz="1050" spc="-90" dirty="0">
                <a:latin typeface="Verdana"/>
                <a:cs typeface="Verdana"/>
              </a:rPr>
              <a:t> </a:t>
            </a:r>
            <a:r>
              <a:rPr sz="1050" spc="71" dirty="0">
                <a:latin typeface="Verdana"/>
                <a:cs typeface="Verdana"/>
              </a:rPr>
              <a:t>A</a:t>
            </a:r>
            <a:r>
              <a:rPr sz="1050" spc="-86" dirty="0">
                <a:latin typeface="Verdana"/>
                <a:cs typeface="Verdana"/>
              </a:rPr>
              <a:t>4</a:t>
            </a:r>
            <a:r>
              <a:rPr sz="1050" spc="-101" dirty="0">
                <a:latin typeface="Verdana"/>
                <a:cs typeface="Verdana"/>
              </a:rPr>
              <a:t> </a:t>
            </a:r>
            <a:r>
              <a:rPr sz="1050" spc="68" dirty="0">
                <a:latin typeface="Verdana"/>
                <a:cs typeface="Verdana"/>
              </a:rPr>
              <a:t>pa</a:t>
            </a:r>
            <a:r>
              <a:rPr sz="1050" spc="71" dirty="0">
                <a:latin typeface="Verdana"/>
                <a:cs typeface="Verdana"/>
              </a:rPr>
              <a:t>p</a:t>
            </a:r>
            <a:r>
              <a:rPr sz="1050" spc="-56" dirty="0">
                <a:latin typeface="Verdana"/>
                <a:cs typeface="Verdana"/>
              </a:rPr>
              <a:t>er,</a:t>
            </a:r>
            <a:r>
              <a:rPr sz="1050" spc="-90" dirty="0">
                <a:latin typeface="Verdana"/>
                <a:cs typeface="Verdana"/>
              </a:rPr>
              <a:t> </a:t>
            </a:r>
            <a:r>
              <a:rPr sz="1050" spc="86" dirty="0">
                <a:latin typeface="Verdana"/>
                <a:cs typeface="Verdana"/>
              </a:rPr>
              <a:t>a</a:t>
            </a:r>
            <a:r>
              <a:rPr sz="1050" spc="-79" dirty="0">
                <a:latin typeface="Verdana"/>
                <a:cs typeface="Verdana"/>
              </a:rPr>
              <a:t> </a:t>
            </a:r>
            <a:r>
              <a:rPr sz="1050" spc="26" dirty="0">
                <a:latin typeface="Verdana"/>
                <a:cs typeface="Verdana"/>
              </a:rPr>
              <a:t>pa</a:t>
            </a:r>
            <a:r>
              <a:rPr sz="1050" spc="23" dirty="0">
                <a:latin typeface="Verdana"/>
                <a:cs typeface="Verdana"/>
              </a:rPr>
              <a:t>i</a:t>
            </a:r>
            <a:r>
              <a:rPr sz="1050" spc="-135" dirty="0">
                <a:latin typeface="Verdana"/>
                <a:cs typeface="Verdana"/>
              </a:rPr>
              <a:t>r</a:t>
            </a:r>
            <a:r>
              <a:rPr sz="1050" spc="-101" dirty="0">
                <a:latin typeface="Verdana"/>
                <a:cs typeface="Verdana"/>
              </a:rPr>
              <a:t> </a:t>
            </a:r>
            <a:r>
              <a:rPr sz="1050" spc="49" dirty="0">
                <a:latin typeface="Verdana"/>
                <a:cs typeface="Verdana"/>
              </a:rPr>
              <a:t>o</a:t>
            </a:r>
            <a:r>
              <a:rPr sz="1050" spc="-41" dirty="0">
                <a:latin typeface="Verdana"/>
                <a:cs typeface="Verdana"/>
              </a:rPr>
              <a:t>f  </a:t>
            </a:r>
            <a:r>
              <a:rPr sz="1050" spc="-79" dirty="0">
                <a:latin typeface="Verdana"/>
                <a:cs typeface="Verdana"/>
              </a:rPr>
              <a:t>scissors,</a:t>
            </a:r>
            <a:r>
              <a:rPr sz="1050" spc="-105" dirty="0">
                <a:latin typeface="Verdana"/>
                <a:cs typeface="Verdana"/>
              </a:rPr>
              <a:t> </a:t>
            </a:r>
            <a:r>
              <a:rPr sz="1050" spc="86" dirty="0">
                <a:latin typeface="Verdana"/>
                <a:cs typeface="Verdana"/>
              </a:rPr>
              <a:t>a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68" dirty="0">
                <a:latin typeface="Verdana"/>
                <a:cs typeface="Verdana"/>
              </a:rPr>
              <a:t>ruler,</a:t>
            </a:r>
            <a:r>
              <a:rPr sz="1050" spc="-98" dirty="0">
                <a:latin typeface="Verdana"/>
                <a:cs typeface="Verdana"/>
              </a:rPr>
              <a:t> </a:t>
            </a:r>
            <a:r>
              <a:rPr sz="1050" spc="86" dirty="0">
                <a:latin typeface="Verdana"/>
                <a:cs typeface="Verdana"/>
              </a:rPr>
              <a:t>a</a:t>
            </a:r>
            <a:r>
              <a:rPr sz="1050" spc="-79" dirty="0">
                <a:latin typeface="Verdana"/>
                <a:cs typeface="Verdana"/>
              </a:rPr>
              <a:t> </a:t>
            </a:r>
            <a:r>
              <a:rPr sz="1050" spc="11" dirty="0">
                <a:latin typeface="Verdana"/>
                <a:cs typeface="Verdana"/>
              </a:rPr>
              <a:t>pencil</a:t>
            </a:r>
            <a:r>
              <a:rPr sz="1050" spc="-86" dirty="0">
                <a:latin typeface="Verdana"/>
                <a:cs typeface="Verdana"/>
              </a:rPr>
              <a:t> </a:t>
            </a:r>
            <a:r>
              <a:rPr sz="1050" spc="41" dirty="0">
                <a:latin typeface="Verdana"/>
                <a:cs typeface="Verdana"/>
              </a:rPr>
              <a:t>and</a:t>
            </a:r>
            <a:r>
              <a:rPr sz="1050" spc="-105" dirty="0">
                <a:latin typeface="Verdana"/>
                <a:cs typeface="Verdana"/>
              </a:rPr>
              <a:t> </a:t>
            </a:r>
            <a:r>
              <a:rPr sz="1050" spc="4" dirty="0">
                <a:latin typeface="Verdana"/>
                <a:cs typeface="Verdana"/>
              </a:rPr>
              <a:t>glue</a:t>
            </a:r>
            <a:r>
              <a:rPr sz="1050" spc="-113" dirty="0">
                <a:latin typeface="Verdana"/>
                <a:cs typeface="Verdana"/>
              </a:rPr>
              <a:t> </a:t>
            </a:r>
            <a:r>
              <a:rPr sz="1050" spc="-56" dirty="0">
                <a:latin typeface="Verdana"/>
                <a:cs typeface="Verdana"/>
              </a:rPr>
              <a:t>stick.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1442" y="2294572"/>
            <a:ext cx="5723096" cy="287739"/>
          </a:xfrm>
          <a:prstGeom prst="rect">
            <a:avLst/>
          </a:prstGeom>
          <a:solidFill>
            <a:srgbClr val="F7F4ED"/>
          </a:solidFill>
          <a:ln w="19811">
            <a:solidFill>
              <a:srgbClr val="000000"/>
            </a:solidFill>
          </a:ln>
        </p:spPr>
        <p:txBody>
          <a:bodyPr vert="horz" wrap="square" lIns="0" tIns="30956" rIns="0" bIns="0" rtlCol="0">
            <a:spAutoFit/>
          </a:bodyPr>
          <a:lstStyle/>
          <a:p>
            <a:pPr marL="67628" marR="143351">
              <a:lnSpc>
                <a:spcPts val="975"/>
              </a:lnSpc>
              <a:spcBef>
                <a:spcPts val="244"/>
              </a:spcBef>
            </a:pPr>
            <a:r>
              <a:rPr sz="900" spc="-94" dirty="0">
                <a:latin typeface="Verdana"/>
                <a:cs typeface="Verdana"/>
              </a:rPr>
              <a:t>First,</a:t>
            </a:r>
            <a:r>
              <a:rPr sz="900" spc="-38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fold</a:t>
            </a:r>
            <a:r>
              <a:rPr sz="900" spc="-68" dirty="0">
                <a:latin typeface="Verdana"/>
                <a:cs typeface="Verdana"/>
              </a:rPr>
              <a:t> </a:t>
            </a:r>
            <a:r>
              <a:rPr sz="900" spc="-41" dirty="0">
                <a:latin typeface="Verdana"/>
                <a:cs typeface="Verdana"/>
              </a:rPr>
              <a:t>your</a:t>
            </a:r>
            <a:r>
              <a:rPr sz="900" spc="-64" dirty="0">
                <a:latin typeface="Verdana"/>
                <a:cs typeface="Verdana"/>
              </a:rPr>
              <a:t> </a:t>
            </a:r>
            <a:r>
              <a:rPr sz="900" spc="8" dirty="0">
                <a:latin typeface="Verdana"/>
                <a:cs typeface="Verdana"/>
              </a:rPr>
              <a:t>pieces</a:t>
            </a:r>
            <a:r>
              <a:rPr sz="900" spc="-79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of</a:t>
            </a:r>
            <a:r>
              <a:rPr sz="900" spc="-56" dirty="0">
                <a:latin typeface="Verdana"/>
                <a:cs typeface="Verdana"/>
              </a:rPr>
              <a:t> </a:t>
            </a:r>
            <a:r>
              <a:rPr sz="900" spc="19" dirty="0">
                <a:latin typeface="Verdana"/>
                <a:cs typeface="Verdana"/>
              </a:rPr>
              <a:t>paper</a:t>
            </a:r>
            <a:r>
              <a:rPr sz="900" spc="-64" dirty="0">
                <a:latin typeface="Verdana"/>
                <a:cs typeface="Verdana"/>
              </a:rPr>
              <a:t> </a:t>
            </a:r>
            <a:r>
              <a:rPr sz="900" spc="-49" dirty="0">
                <a:latin typeface="Verdana"/>
                <a:cs typeface="Verdana"/>
              </a:rPr>
              <a:t>in</a:t>
            </a:r>
            <a:r>
              <a:rPr sz="900" spc="-56" dirty="0">
                <a:latin typeface="Verdana"/>
                <a:cs typeface="Verdana"/>
              </a:rPr>
              <a:t> </a:t>
            </a:r>
            <a:r>
              <a:rPr sz="900" spc="-11" dirty="0">
                <a:latin typeface="Verdana"/>
                <a:cs typeface="Verdana"/>
              </a:rPr>
              <a:t>half</a:t>
            </a:r>
            <a:r>
              <a:rPr sz="900" spc="-75" dirty="0">
                <a:latin typeface="Verdana"/>
                <a:cs typeface="Verdana"/>
              </a:rPr>
              <a:t> </a:t>
            </a:r>
            <a:r>
              <a:rPr sz="900" spc="15" dirty="0">
                <a:latin typeface="Verdana"/>
                <a:cs typeface="Verdana"/>
              </a:rPr>
              <a:t>along</a:t>
            </a:r>
            <a:r>
              <a:rPr sz="900" spc="-71" dirty="0">
                <a:latin typeface="Verdana"/>
                <a:cs typeface="Verdana"/>
              </a:rPr>
              <a:t> </a:t>
            </a:r>
            <a:r>
              <a:rPr sz="900" spc="-15" dirty="0">
                <a:latin typeface="Verdana"/>
                <a:cs typeface="Verdana"/>
              </a:rPr>
              <a:t>the</a:t>
            </a:r>
            <a:r>
              <a:rPr sz="900" spc="-38" dirty="0">
                <a:latin typeface="Verdana"/>
                <a:cs typeface="Verdana"/>
              </a:rPr>
              <a:t> </a:t>
            </a:r>
            <a:r>
              <a:rPr sz="900" spc="-19" dirty="0">
                <a:latin typeface="Verdana"/>
                <a:cs typeface="Verdana"/>
              </a:rPr>
              <a:t>longest</a:t>
            </a:r>
            <a:r>
              <a:rPr sz="900" spc="-71" dirty="0">
                <a:latin typeface="Verdana"/>
                <a:cs typeface="Verdana"/>
              </a:rPr>
              <a:t> </a:t>
            </a:r>
            <a:r>
              <a:rPr sz="900" spc="-23" dirty="0">
                <a:latin typeface="Verdana"/>
                <a:cs typeface="Verdana"/>
              </a:rPr>
              <a:t>side</a:t>
            </a:r>
            <a:r>
              <a:rPr sz="900" spc="-71" dirty="0">
                <a:latin typeface="Verdana"/>
                <a:cs typeface="Verdana"/>
              </a:rPr>
              <a:t> </a:t>
            </a:r>
            <a:r>
              <a:rPr sz="900" spc="-19" dirty="0">
                <a:latin typeface="Verdana"/>
                <a:cs typeface="Verdana"/>
              </a:rPr>
              <a:t>then</a:t>
            </a:r>
            <a:r>
              <a:rPr sz="900" spc="-38" dirty="0">
                <a:latin typeface="Verdana"/>
                <a:cs typeface="Verdana"/>
              </a:rPr>
              <a:t> </a:t>
            </a:r>
            <a:r>
              <a:rPr sz="900" spc="11" dirty="0">
                <a:latin typeface="Verdana"/>
                <a:cs typeface="Verdana"/>
              </a:rPr>
              <a:t>cut</a:t>
            </a:r>
            <a:r>
              <a:rPr sz="900" spc="-71" dirty="0">
                <a:latin typeface="Verdana"/>
                <a:cs typeface="Verdana"/>
              </a:rPr>
              <a:t> </a:t>
            </a:r>
            <a:r>
              <a:rPr sz="900" spc="15" dirty="0">
                <a:latin typeface="Verdana"/>
                <a:cs typeface="Verdana"/>
              </a:rPr>
              <a:t>along</a:t>
            </a:r>
            <a:r>
              <a:rPr sz="900" spc="-56" dirty="0">
                <a:latin typeface="Verdana"/>
                <a:cs typeface="Verdana"/>
              </a:rPr>
              <a:t> </a:t>
            </a:r>
            <a:r>
              <a:rPr sz="900" spc="-15" dirty="0">
                <a:latin typeface="Verdana"/>
                <a:cs typeface="Verdana"/>
              </a:rPr>
              <a:t>the</a:t>
            </a:r>
            <a:r>
              <a:rPr sz="900" spc="-45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fold</a:t>
            </a:r>
            <a:r>
              <a:rPr sz="900" spc="-68" dirty="0">
                <a:latin typeface="Verdana"/>
                <a:cs typeface="Verdana"/>
              </a:rPr>
              <a:t> </a:t>
            </a:r>
            <a:r>
              <a:rPr sz="900" spc="-45" dirty="0">
                <a:latin typeface="Verdana"/>
                <a:cs typeface="Verdana"/>
              </a:rPr>
              <a:t>lines</a:t>
            </a:r>
            <a:r>
              <a:rPr sz="900" spc="-86" dirty="0">
                <a:latin typeface="Verdana"/>
                <a:cs typeface="Verdana"/>
              </a:rPr>
              <a:t> </a:t>
            </a:r>
            <a:r>
              <a:rPr sz="900" spc="-41" dirty="0">
                <a:latin typeface="Verdana"/>
                <a:cs typeface="Verdana"/>
              </a:rPr>
              <a:t>so</a:t>
            </a:r>
            <a:r>
              <a:rPr sz="900" spc="-60" dirty="0">
                <a:latin typeface="Verdana"/>
                <a:cs typeface="Verdana"/>
              </a:rPr>
              <a:t> </a:t>
            </a:r>
            <a:r>
              <a:rPr sz="900" spc="-19" dirty="0">
                <a:latin typeface="Verdana"/>
                <a:cs typeface="Verdana"/>
              </a:rPr>
              <a:t>that</a:t>
            </a:r>
            <a:r>
              <a:rPr sz="900" spc="-34" dirty="0">
                <a:latin typeface="Verdana"/>
                <a:cs typeface="Verdana"/>
              </a:rPr>
              <a:t> </a:t>
            </a:r>
            <a:r>
              <a:rPr sz="900" spc="-15" dirty="0">
                <a:latin typeface="Verdana"/>
                <a:cs typeface="Verdana"/>
              </a:rPr>
              <a:t>you </a:t>
            </a:r>
            <a:r>
              <a:rPr sz="900" spc="-304" dirty="0">
                <a:latin typeface="Verdana"/>
                <a:cs typeface="Verdana"/>
              </a:rPr>
              <a:t> </a:t>
            </a:r>
            <a:r>
              <a:rPr sz="900" spc="26" dirty="0">
                <a:latin typeface="Verdana"/>
                <a:cs typeface="Verdana"/>
              </a:rPr>
              <a:t>end</a:t>
            </a:r>
            <a:r>
              <a:rPr sz="900" spc="-68" dirty="0">
                <a:latin typeface="Verdana"/>
                <a:cs typeface="Verdana"/>
              </a:rPr>
              <a:t> </a:t>
            </a:r>
            <a:r>
              <a:rPr sz="900" spc="15" dirty="0">
                <a:latin typeface="Verdana"/>
                <a:cs typeface="Verdana"/>
              </a:rPr>
              <a:t>up</a:t>
            </a:r>
            <a:r>
              <a:rPr sz="900" spc="-79" dirty="0">
                <a:latin typeface="Verdana"/>
                <a:cs typeface="Verdana"/>
              </a:rPr>
              <a:t> </a:t>
            </a:r>
            <a:r>
              <a:rPr sz="900" spc="-38" dirty="0">
                <a:latin typeface="Verdana"/>
                <a:cs typeface="Verdana"/>
              </a:rPr>
              <a:t>with</a:t>
            </a:r>
            <a:r>
              <a:rPr sz="900" spc="-49" dirty="0">
                <a:latin typeface="Verdana"/>
                <a:cs typeface="Verdana"/>
              </a:rPr>
              <a:t> </a:t>
            </a:r>
            <a:r>
              <a:rPr sz="900" spc="-75" dirty="0">
                <a:latin typeface="Verdana"/>
                <a:cs typeface="Verdana"/>
              </a:rPr>
              <a:t>6</a:t>
            </a:r>
            <a:r>
              <a:rPr sz="900" spc="-64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long</a:t>
            </a:r>
            <a:r>
              <a:rPr sz="900" spc="-79" dirty="0">
                <a:latin typeface="Verdana"/>
                <a:cs typeface="Verdana"/>
              </a:rPr>
              <a:t> </a:t>
            </a:r>
            <a:r>
              <a:rPr sz="900" spc="8" dirty="0">
                <a:latin typeface="Verdana"/>
                <a:cs typeface="Verdana"/>
              </a:rPr>
              <a:t>pieces</a:t>
            </a:r>
            <a:r>
              <a:rPr sz="900" spc="-83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of</a:t>
            </a:r>
            <a:r>
              <a:rPr sz="900" spc="-60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paper.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9157" y="3917632"/>
            <a:ext cx="5722144" cy="417422"/>
          </a:xfrm>
          <a:prstGeom prst="rect">
            <a:avLst/>
          </a:prstGeom>
          <a:solidFill>
            <a:srgbClr val="F7F4ED"/>
          </a:solidFill>
          <a:ln w="19811">
            <a:solidFill>
              <a:srgbClr val="000000"/>
            </a:solidFill>
          </a:ln>
        </p:spPr>
        <p:txBody>
          <a:bodyPr vert="horz" wrap="square" lIns="0" tIns="32385" rIns="0" bIns="0" rtlCol="0">
            <a:spAutoFit/>
          </a:bodyPr>
          <a:lstStyle/>
          <a:p>
            <a:pPr marL="67151" marR="249079" algn="just">
              <a:lnSpc>
                <a:spcPts val="975"/>
              </a:lnSpc>
              <a:spcBef>
                <a:spcPts val="255"/>
              </a:spcBef>
            </a:pPr>
            <a:r>
              <a:rPr sz="900" spc="-4" dirty="0">
                <a:latin typeface="Verdana"/>
                <a:cs typeface="Verdana"/>
              </a:rPr>
              <a:t>Measure</a:t>
            </a:r>
            <a:r>
              <a:rPr sz="900" spc="-83" dirty="0">
                <a:latin typeface="Verdana"/>
                <a:cs typeface="Verdana"/>
              </a:rPr>
              <a:t> </a:t>
            </a:r>
            <a:r>
              <a:rPr sz="900" spc="71" dirty="0">
                <a:latin typeface="Verdana"/>
                <a:cs typeface="Verdana"/>
              </a:rPr>
              <a:t>a</a:t>
            </a:r>
            <a:r>
              <a:rPr sz="900" spc="-56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2cm</a:t>
            </a:r>
            <a:r>
              <a:rPr sz="900" spc="-75" dirty="0">
                <a:latin typeface="Verdana"/>
                <a:cs typeface="Verdana"/>
              </a:rPr>
              <a:t> </a:t>
            </a:r>
            <a:r>
              <a:rPr sz="900" spc="-64" dirty="0">
                <a:latin typeface="Verdana"/>
                <a:cs typeface="Verdana"/>
              </a:rPr>
              <a:t>strip</a:t>
            </a:r>
            <a:r>
              <a:rPr sz="900" spc="-49" dirty="0">
                <a:latin typeface="Verdana"/>
                <a:cs typeface="Verdana"/>
              </a:rPr>
              <a:t> </a:t>
            </a:r>
            <a:r>
              <a:rPr sz="900" spc="15" dirty="0">
                <a:latin typeface="Verdana"/>
                <a:cs typeface="Verdana"/>
              </a:rPr>
              <a:t>along</a:t>
            </a:r>
            <a:r>
              <a:rPr sz="900" spc="-56" dirty="0">
                <a:latin typeface="Verdana"/>
                <a:cs typeface="Verdana"/>
              </a:rPr>
              <a:t> </a:t>
            </a:r>
            <a:r>
              <a:rPr sz="900" spc="-15" dirty="0">
                <a:latin typeface="Verdana"/>
                <a:cs typeface="Verdana"/>
              </a:rPr>
              <a:t>the</a:t>
            </a:r>
            <a:r>
              <a:rPr sz="900" spc="-45" dirty="0">
                <a:latin typeface="Verdana"/>
                <a:cs typeface="Verdana"/>
              </a:rPr>
              <a:t> </a:t>
            </a:r>
            <a:r>
              <a:rPr sz="900" spc="-19" dirty="0">
                <a:latin typeface="Verdana"/>
                <a:cs typeface="Verdana"/>
              </a:rPr>
              <a:t>width</a:t>
            </a:r>
            <a:r>
              <a:rPr sz="900" spc="-49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of</a:t>
            </a:r>
            <a:r>
              <a:rPr sz="900" spc="-56" dirty="0">
                <a:latin typeface="Verdana"/>
                <a:cs typeface="Verdana"/>
              </a:rPr>
              <a:t> </a:t>
            </a:r>
            <a:r>
              <a:rPr sz="900" spc="53" dirty="0">
                <a:latin typeface="Verdana"/>
                <a:cs typeface="Verdana"/>
              </a:rPr>
              <a:t>each</a:t>
            </a:r>
            <a:r>
              <a:rPr sz="900" spc="-53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of</a:t>
            </a:r>
            <a:r>
              <a:rPr sz="900" spc="-60" dirty="0">
                <a:latin typeface="Verdana"/>
                <a:cs typeface="Verdana"/>
              </a:rPr>
              <a:t> </a:t>
            </a:r>
            <a:r>
              <a:rPr sz="900" spc="-15" dirty="0">
                <a:latin typeface="Verdana"/>
                <a:cs typeface="Verdana"/>
              </a:rPr>
              <a:t>the</a:t>
            </a:r>
            <a:r>
              <a:rPr sz="900" spc="-45" dirty="0">
                <a:latin typeface="Verdana"/>
                <a:cs typeface="Verdana"/>
              </a:rPr>
              <a:t> </a:t>
            </a:r>
            <a:r>
              <a:rPr sz="900" spc="8" dirty="0">
                <a:latin typeface="Verdana"/>
                <a:cs typeface="Verdana"/>
              </a:rPr>
              <a:t>pieces</a:t>
            </a:r>
            <a:r>
              <a:rPr sz="900" spc="-79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of</a:t>
            </a:r>
            <a:r>
              <a:rPr sz="900" spc="-60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paper.</a:t>
            </a:r>
            <a:r>
              <a:rPr sz="900" spc="-64" dirty="0">
                <a:latin typeface="Verdana"/>
                <a:cs typeface="Verdana"/>
              </a:rPr>
              <a:t> </a:t>
            </a:r>
            <a:r>
              <a:rPr sz="900" spc="-15" dirty="0">
                <a:latin typeface="Verdana"/>
                <a:cs typeface="Verdana"/>
              </a:rPr>
              <a:t>Fold</a:t>
            </a:r>
            <a:r>
              <a:rPr sz="900" spc="-68" dirty="0">
                <a:latin typeface="Verdana"/>
                <a:cs typeface="Verdana"/>
              </a:rPr>
              <a:t> </a:t>
            </a:r>
            <a:r>
              <a:rPr sz="900" spc="-15" dirty="0">
                <a:latin typeface="Verdana"/>
                <a:cs typeface="Verdana"/>
              </a:rPr>
              <a:t>the</a:t>
            </a:r>
            <a:r>
              <a:rPr sz="900" spc="-38" dirty="0">
                <a:latin typeface="Verdana"/>
                <a:cs typeface="Verdana"/>
              </a:rPr>
              <a:t> </a:t>
            </a:r>
            <a:r>
              <a:rPr sz="900" spc="19" dirty="0">
                <a:latin typeface="Verdana"/>
                <a:cs typeface="Verdana"/>
              </a:rPr>
              <a:t>paper</a:t>
            </a:r>
            <a:r>
              <a:rPr sz="900" spc="-68" dirty="0">
                <a:latin typeface="Verdana"/>
                <a:cs typeface="Verdana"/>
              </a:rPr>
              <a:t> </a:t>
            </a:r>
            <a:r>
              <a:rPr sz="900" spc="-49" dirty="0">
                <a:latin typeface="Verdana"/>
                <a:cs typeface="Verdana"/>
              </a:rPr>
              <a:t>in</a:t>
            </a:r>
            <a:r>
              <a:rPr sz="900" spc="-64" dirty="0">
                <a:latin typeface="Verdana"/>
                <a:cs typeface="Verdana"/>
              </a:rPr>
              <a:t> </a:t>
            </a:r>
            <a:r>
              <a:rPr sz="900" spc="-11" dirty="0">
                <a:latin typeface="Verdana"/>
                <a:cs typeface="Verdana"/>
              </a:rPr>
              <a:t>half</a:t>
            </a:r>
            <a:r>
              <a:rPr sz="900" spc="-68" dirty="0">
                <a:latin typeface="Verdana"/>
                <a:cs typeface="Verdana"/>
              </a:rPr>
              <a:t> </a:t>
            </a:r>
            <a:r>
              <a:rPr sz="900" spc="-11" dirty="0">
                <a:latin typeface="Verdana"/>
                <a:cs typeface="Verdana"/>
              </a:rPr>
              <a:t>to</a:t>
            </a:r>
            <a:r>
              <a:rPr sz="900" spc="-45" dirty="0">
                <a:latin typeface="Verdana"/>
                <a:cs typeface="Verdana"/>
              </a:rPr>
              <a:t> </a:t>
            </a:r>
            <a:r>
              <a:rPr sz="900" spc="-71" dirty="0">
                <a:latin typeface="Verdana"/>
                <a:cs typeface="Verdana"/>
              </a:rPr>
              <a:t>this </a:t>
            </a:r>
            <a:r>
              <a:rPr sz="900" spc="-68" dirty="0">
                <a:latin typeface="Verdana"/>
                <a:cs typeface="Verdana"/>
              </a:rPr>
              <a:t> </a:t>
            </a:r>
            <a:r>
              <a:rPr sz="900" spc="-26" dirty="0">
                <a:latin typeface="Verdana"/>
                <a:cs typeface="Verdana"/>
              </a:rPr>
              <a:t>line</a:t>
            </a:r>
            <a:r>
              <a:rPr sz="900" spc="-86" dirty="0">
                <a:latin typeface="Verdana"/>
                <a:cs typeface="Verdana"/>
              </a:rPr>
              <a:t> </a:t>
            </a:r>
            <a:r>
              <a:rPr sz="900" spc="34" dirty="0">
                <a:latin typeface="Verdana"/>
                <a:cs typeface="Verdana"/>
              </a:rPr>
              <a:t>and</a:t>
            </a:r>
            <a:r>
              <a:rPr sz="900" spc="-53" dirty="0">
                <a:latin typeface="Verdana"/>
                <a:cs typeface="Verdana"/>
              </a:rPr>
              <a:t> </a:t>
            </a:r>
            <a:r>
              <a:rPr sz="900" spc="-19" dirty="0">
                <a:latin typeface="Verdana"/>
                <a:cs typeface="Verdana"/>
              </a:rPr>
              <a:t>then</a:t>
            </a:r>
            <a:r>
              <a:rPr sz="900" spc="-38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fold</a:t>
            </a:r>
            <a:r>
              <a:rPr sz="900" spc="-79" dirty="0">
                <a:latin typeface="Verdana"/>
                <a:cs typeface="Verdana"/>
              </a:rPr>
              <a:t> </a:t>
            </a:r>
            <a:r>
              <a:rPr sz="900" spc="-15" dirty="0">
                <a:latin typeface="Verdana"/>
                <a:cs typeface="Verdana"/>
              </a:rPr>
              <a:t>the</a:t>
            </a:r>
            <a:r>
              <a:rPr sz="900" spc="-41" dirty="0">
                <a:latin typeface="Verdana"/>
                <a:cs typeface="Verdana"/>
              </a:rPr>
              <a:t> </a:t>
            </a:r>
            <a:r>
              <a:rPr sz="900" spc="19" dirty="0">
                <a:latin typeface="Verdana"/>
                <a:cs typeface="Verdana"/>
              </a:rPr>
              <a:t>paper</a:t>
            </a:r>
            <a:r>
              <a:rPr sz="900" spc="-64" dirty="0">
                <a:latin typeface="Verdana"/>
                <a:cs typeface="Verdana"/>
              </a:rPr>
              <a:t> </a:t>
            </a:r>
            <a:r>
              <a:rPr sz="900" spc="-19" dirty="0">
                <a:latin typeface="Verdana"/>
                <a:cs typeface="Verdana"/>
              </a:rPr>
              <a:t>over</a:t>
            </a:r>
            <a:r>
              <a:rPr sz="900" spc="-56" dirty="0">
                <a:latin typeface="Verdana"/>
                <a:cs typeface="Verdana"/>
              </a:rPr>
              <a:t> </a:t>
            </a:r>
            <a:r>
              <a:rPr sz="900" spc="4" dirty="0">
                <a:latin typeface="Verdana"/>
                <a:cs typeface="Verdana"/>
              </a:rPr>
              <a:t>on</a:t>
            </a:r>
            <a:r>
              <a:rPr sz="900" spc="-53" dirty="0">
                <a:latin typeface="Verdana"/>
                <a:cs typeface="Verdana"/>
              </a:rPr>
              <a:t> </a:t>
            </a:r>
            <a:r>
              <a:rPr sz="900" spc="-15" dirty="0">
                <a:latin typeface="Verdana"/>
                <a:cs typeface="Verdana"/>
              </a:rPr>
              <a:t>the</a:t>
            </a:r>
            <a:r>
              <a:rPr sz="900" spc="-38" dirty="0">
                <a:latin typeface="Verdana"/>
                <a:cs typeface="Verdana"/>
              </a:rPr>
              <a:t> </a:t>
            </a:r>
            <a:r>
              <a:rPr sz="900" spc="-26" dirty="0">
                <a:latin typeface="Verdana"/>
                <a:cs typeface="Verdana"/>
              </a:rPr>
              <a:t>line</a:t>
            </a:r>
            <a:r>
              <a:rPr sz="900" spc="-94" dirty="0">
                <a:latin typeface="Verdana"/>
                <a:cs typeface="Verdana"/>
              </a:rPr>
              <a:t> </a:t>
            </a:r>
            <a:r>
              <a:rPr sz="900" spc="-41" dirty="0">
                <a:latin typeface="Verdana"/>
                <a:cs typeface="Verdana"/>
              </a:rPr>
              <a:t>so</a:t>
            </a:r>
            <a:r>
              <a:rPr sz="900" spc="-56" dirty="0">
                <a:latin typeface="Verdana"/>
                <a:cs typeface="Verdana"/>
              </a:rPr>
              <a:t> </a:t>
            </a:r>
            <a:r>
              <a:rPr sz="900" spc="-19" dirty="0">
                <a:latin typeface="Verdana"/>
                <a:cs typeface="Verdana"/>
              </a:rPr>
              <a:t>that</a:t>
            </a:r>
            <a:r>
              <a:rPr sz="900" spc="-34" dirty="0">
                <a:latin typeface="Verdana"/>
                <a:cs typeface="Verdana"/>
              </a:rPr>
              <a:t> </a:t>
            </a:r>
            <a:r>
              <a:rPr sz="900" spc="-15" dirty="0">
                <a:latin typeface="Verdana"/>
                <a:cs typeface="Verdana"/>
              </a:rPr>
              <a:t>you</a:t>
            </a:r>
            <a:r>
              <a:rPr sz="900" spc="-60" dirty="0">
                <a:latin typeface="Verdana"/>
                <a:cs typeface="Verdana"/>
              </a:rPr>
              <a:t> </a:t>
            </a:r>
            <a:r>
              <a:rPr sz="900" spc="26" dirty="0">
                <a:latin typeface="Verdana"/>
                <a:cs typeface="Verdana"/>
              </a:rPr>
              <a:t>end</a:t>
            </a:r>
            <a:r>
              <a:rPr sz="900" spc="-64" dirty="0">
                <a:latin typeface="Verdana"/>
                <a:cs typeface="Verdana"/>
              </a:rPr>
              <a:t> </a:t>
            </a:r>
            <a:r>
              <a:rPr sz="900" spc="15" dirty="0">
                <a:latin typeface="Verdana"/>
                <a:cs typeface="Verdana"/>
              </a:rPr>
              <a:t>up</a:t>
            </a:r>
            <a:r>
              <a:rPr sz="900" spc="-75" dirty="0">
                <a:latin typeface="Verdana"/>
                <a:cs typeface="Verdana"/>
              </a:rPr>
              <a:t> </a:t>
            </a:r>
            <a:r>
              <a:rPr sz="900" spc="-38" dirty="0">
                <a:latin typeface="Verdana"/>
                <a:cs typeface="Verdana"/>
              </a:rPr>
              <a:t>with</a:t>
            </a:r>
            <a:r>
              <a:rPr sz="900" spc="-45" dirty="0">
                <a:latin typeface="Verdana"/>
                <a:cs typeface="Verdana"/>
              </a:rPr>
              <a:t> </a:t>
            </a:r>
            <a:r>
              <a:rPr sz="900" spc="71" dirty="0">
                <a:latin typeface="Verdana"/>
                <a:cs typeface="Verdana"/>
              </a:rPr>
              <a:t>a</a:t>
            </a:r>
            <a:r>
              <a:rPr sz="900" spc="-56" dirty="0">
                <a:latin typeface="Verdana"/>
                <a:cs typeface="Verdana"/>
              </a:rPr>
              <a:t> </a:t>
            </a:r>
            <a:r>
              <a:rPr sz="900" spc="15" dirty="0">
                <a:latin typeface="Verdana"/>
                <a:cs typeface="Verdana"/>
              </a:rPr>
              <a:t>tab</a:t>
            </a:r>
            <a:r>
              <a:rPr sz="900" spc="-38" dirty="0">
                <a:latin typeface="Verdana"/>
                <a:cs typeface="Verdana"/>
              </a:rPr>
              <a:t> </a:t>
            </a:r>
            <a:r>
              <a:rPr sz="900" spc="4" dirty="0">
                <a:latin typeface="Verdana"/>
                <a:cs typeface="Verdana"/>
              </a:rPr>
              <a:t>on</a:t>
            </a:r>
            <a:r>
              <a:rPr sz="900" spc="-56" dirty="0">
                <a:latin typeface="Verdana"/>
                <a:cs typeface="Verdana"/>
              </a:rPr>
              <a:t> </a:t>
            </a:r>
            <a:r>
              <a:rPr sz="900" spc="53" dirty="0">
                <a:latin typeface="Verdana"/>
                <a:cs typeface="Verdana"/>
              </a:rPr>
              <a:t>each</a:t>
            </a:r>
            <a:r>
              <a:rPr sz="900" spc="-53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of</a:t>
            </a:r>
            <a:r>
              <a:rPr sz="900" spc="-56" dirty="0">
                <a:latin typeface="Verdana"/>
                <a:cs typeface="Verdana"/>
              </a:rPr>
              <a:t> </a:t>
            </a:r>
            <a:r>
              <a:rPr sz="900" spc="-15" dirty="0">
                <a:latin typeface="Verdana"/>
                <a:cs typeface="Verdana"/>
              </a:rPr>
              <a:t>the</a:t>
            </a:r>
            <a:r>
              <a:rPr sz="900" spc="-45" dirty="0">
                <a:latin typeface="Verdana"/>
                <a:cs typeface="Verdana"/>
              </a:rPr>
              <a:t> </a:t>
            </a:r>
            <a:r>
              <a:rPr sz="900" spc="15" dirty="0">
                <a:latin typeface="Verdana"/>
                <a:cs typeface="Verdana"/>
              </a:rPr>
              <a:t>folded </a:t>
            </a:r>
            <a:r>
              <a:rPr sz="900" spc="-307" dirty="0">
                <a:latin typeface="Verdana"/>
                <a:cs typeface="Verdana"/>
              </a:rPr>
              <a:t> </a:t>
            </a:r>
            <a:r>
              <a:rPr sz="900" spc="-4" dirty="0">
                <a:latin typeface="Verdana"/>
                <a:cs typeface="Verdana"/>
              </a:rPr>
              <a:t>pieces.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9157" y="5682424"/>
            <a:ext cx="5753100" cy="160620"/>
          </a:xfrm>
          <a:prstGeom prst="rect">
            <a:avLst/>
          </a:prstGeom>
          <a:solidFill>
            <a:srgbClr val="F7F4ED"/>
          </a:solidFill>
          <a:ln w="19811">
            <a:solidFill>
              <a:srgbClr val="000000"/>
            </a:solidFill>
          </a:ln>
        </p:spPr>
        <p:txBody>
          <a:bodyPr vert="horz" wrap="square" lIns="0" tIns="21907" rIns="0" bIns="0" rtlCol="0">
            <a:spAutoFit/>
          </a:bodyPr>
          <a:lstStyle/>
          <a:p>
            <a:pPr marL="67151">
              <a:spcBef>
                <a:spcPts val="172"/>
              </a:spcBef>
            </a:pPr>
            <a:r>
              <a:rPr sz="900" spc="-60" dirty="0">
                <a:latin typeface="Verdana"/>
                <a:cs typeface="Verdana"/>
              </a:rPr>
              <a:t>Lastly,</a:t>
            </a:r>
            <a:r>
              <a:rPr sz="900" spc="-56" dirty="0">
                <a:latin typeface="Verdana"/>
                <a:cs typeface="Verdana"/>
              </a:rPr>
              <a:t> </a:t>
            </a:r>
            <a:r>
              <a:rPr sz="900" spc="-26" dirty="0">
                <a:latin typeface="Verdana"/>
                <a:cs typeface="Verdana"/>
              </a:rPr>
              <a:t>line</a:t>
            </a:r>
            <a:r>
              <a:rPr sz="900" spc="-90" dirty="0">
                <a:latin typeface="Verdana"/>
                <a:cs typeface="Verdana"/>
              </a:rPr>
              <a:t> </a:t>
            </a:r>
            <a:r>
              <a:rPr sz="900" spc="15" dirty="0">
                <a:latin typeface="Verdana"/>
                <a:cs typeface="Verdana"/>
              </a:rPr>
              <a:t>up</a:t>
            </a:r>
            <a:r>
              <a:rPr sz="900" spc="-64" dirty="0">
                <a:latin typeface="Verdana"/>
                <a:cs typeface="Verdana"/>
              </a:rPr>
              <a:t> </a:t>
            </a:r>
            <a:r>
              <a:rPr sz="900" spc="53" dirty="0">
                <a:latin typeface="Verdana"/>
                <a:cs typeface="Verdana"/>
              </a:rPr>
              <a:t>each</a:t>
            </a:r>
            <a:r>
              <a:rPr sz="900" spc="-64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of</a:t>
            </a:r>
            <a:r>
              <a:rPr sz="900" spc="-60" dirty="0">
                <a:latin typeface="Verdana"/>
                <a:cs typeface="Verdana"/>
              </a:rPr>
              <a:t> </a:t>
            </a:r>
            <a:r>
              <a:rPr sz="900" spc="-15" dirty="0">
                <a:latin typeface="Verdana"/>
                <a:cs typeface="Verdana"/>
              </a:rPr>
              <a:t>the</a:t>
            </a:r>
            <a:r>
              <a:rPr sz="900" spc="-38" dirty="0">
                <a:latin typeface="Verdana"/>
                <a:cs typeface="Verdana"/>
              </a:rPr>
              <a:t> </a:t>
            </a:r>
            <a:r>
              <a:rPr sz="900" spc="15" dirty="0">
                <a:latin typeface="Verdana"/>
                <a:cs typeface="Verdana"/>
              </a:rPr>
              <a:t>pages</a:t>
            </a:r>
            <a:r>
              <a:rPr sz="900" spc="-64" dirty="0">
                <a:latin typeface="Verdana"/>
                <a:cs typeface="Verdana"/>
              </a:rPr>
              <a:t> </a:t>
            </a:r>
            <a:r>
              <a:rPr sz="900" spc="-41" dirty="0">
                <a:latin typeface="Verdana"/>
                <a:cs typeface="Verdana"/>
              </a:rPr>
              <a:t>so</a:t>
            </a:r>
            <a:r>
              <a:rPr sz="900" spc="-71" dirty="0">
                <a:latin typeface="Verdana"/>
                <a:cs typeface="Verdana"/>
              </a:rPr>
              <a:t> </a:t>
            </a:r>
            <a:r>
              <a:rPr sz="900" spc="-15" dirty="0">
                <a:latin typeface="Verdana"/>
                <a:cs typeface="Verdana"/>
              </a:rPr>
              <a:t>that</a:t>
            </a:r>
            <a:r>
              <a:rPr sz="900" spc="-26" dirty="0">
                <a:latin typeface="Verdana"/>
                <a:cs typeface="Verdana"/>
              </a:rPr>
              <a:t> </a:t>
            </a:r>
            <a:r>
              <a:rPr sz="900" spc="-15" dirty="0">
                <a:latin typeface="Verdana"/>
                <a:cs typeface="Verdana"/>
              </a:rPr>
              <a:t>the</a:t>
            </a:r>
            <a:r>
              <a:rPr sz="900" spc="-45" dirty="0">
                <a:latin typeface="Verdana"/>
                <a:cs typeface="Verdana"/>
              </a:rPr>
              <a:t> </a:t>
            </a:r>
            <a:r>
              <a:rPr sz="900" spc="-19" dirty="0">
                <a:latin typeface="Verdana"/>
                <a:cs typeface="Verdana"/>
              </a:rPr>
              <a:t>tabs</a:t>
            </a:r>
            <a:r>
              <a:rPr sz="900" spc="-41" dirty="0">
                <a:latin typeface="Verdana"/>
                <a:cs typeface="Verdana"/>
              </a:rPr>
              <a:t> </a:t>
            </a:r>
            <a:r>
              <a:rPr sz="900" spc="-26" dirty="0">
                <a:latin typeface="Verdana"/>
                <a:cs typeface="Verdana"/>
              </a:rPr>
              <a:t>line</a:t>
            </a:r>
            <a:r>
              <a:rPr sz="900" spc="-90" dirty="0">
                <a:latin typeface="Verdana"/>
                <a:cs typeface="Verdana"/>
              </a:rPr>
              <a:t> </a:t>
            </a:r>
            <a:r>
              <a:rPr sz="900" spc="15" dirty="0">
                <a:latin typeface="Verdana"/>
                <a:cs typeface="Verdana"/>
              </a:rPr>
              <a:t>up</a:t>
            </a:r>
            <a:r>
              <a:rPr sz="900" spc="-64" dirty="0">
                <a:latin typeface="Verdana"/>
                <a:cs typeface="Verdana"/>
              </a:rPr>
              <a:t> </a:t>
            </a:r>
            <a:r>
              <a:rPr sz="900" spc="-38" dirty="0">
                <a:latin typeface="Verdana"/>
                <a:cs typeface="Verdana"/>
              </a:rPr>
              <a:t>with</a:t>
            </a:r>
            <a:r>
              <a:rPr sz="900" spc="-45" dirty="0">
                <a:latin typeface="Verdana"/>
                <a:cs typeface="Verdana"/>
              </a:rPr>
              <a:t> </a:t>
            </a:r>
            <a:r>
              <a:rPr sz="900" spc="-15" dirty="0">
                <a:latin typeface="Verdana"/>
                <a:cs typeface="Verdana"/>
              </a:rPr>
              <a:t>the</a:t>
            </a:r>
            <a:r>
              <a:rPr sz="900" spc="-45" dirty="0">
                <a:latin typeface="Verdana"/>
                <a:cs typeface="Verdana"/>
              </a:rPr>
              <a:t> </a:t>
            </a:r>
            <a:r>
              <a:rPr sz="900" spc="-34" dirty="0">
                <a:latin typeface="Verdana"/>
                <a:cs typeface="Verdana"/>
              </a:rPr>
              <a:t>next</a:t>
            </a:r>
            <a:r>
              <a:rPr sz="900" spc="-56" dirty="0">
                <a:latin typeface="Verdana"/>
                <a:cs typeface="Verdana"/>
              </a:rPr>
              <a:t> </a:t>
            </a:r>
            <a:r>
              <a:rPr sz="900" spc="-19" dirty="0">
                <a:latin typeface="Verdana"/>
                <a:cs typeface="Verdana"/>
              </a:rPr>
              <a:t>then</a:t>
            </a:r>
            <a:r>
              <a:rPr sz="900" spc="-38" dirty="0">
                <a:latin typeface="Verdana"/>
                <a:cs typeface="Verdana"/>
              </a:rPr>
              <a:t> </a:t>
            </a:r>
            <a:r>
              <a:rPr sz="900" spc="4" dirty="0">
                <a:latin typeface="Verdana"/>
                <a:cs typeface="Verdana"/>
              </a:rPr>
              <a:t>glue</a:t>
            </a:r>
            <a:r>
              <a:rPr sz="900" spc="-86" dirty="0">
                <a:latin typeface="Verdana"/>
                <a:cs typeface="Verdana"/>
              </a:rPr>
              <a:t> </a:t>
            </a:r>
            <a:r>
              <a:rPr sz="900" spc="-19" dirty="0">
                <a:latin typeface="Verdana"/>
                <a:cs typeface="Verdana"/>
              </a:rPr>
              <a:t>them</a:t>
            </a:r>
            <a:r>
              <a:rPr sz="900" spc="-34" dirty="0">
                <a:latin typeface="Verdana"/>
                <a:cs typeface="Verdana"/>
              </a:rPr>
              <a:t> </a:t>
            </a:r>
            <a:r>
              <a:rPr sz="900" spc="-19" dirty="0">
                <a:latin typeface="Verdana"/>
                <a:cs typeface="Verdana"/>
              </a:rPr>
              <a:t>together.</a:t>
            </a:r>
            <a:endParaRPr sz="9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70855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9042" y="2269997"/>
            <a:ext cx="2814066" cy="281406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3394" y="969304"/>
            <a:ext cx="8150543" cy="42511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2700" spc="15" dirty="0"/>
              <a:t>Create</a:t>
            </a:r>
            <a:r>
              <a:rPr sz="2700" spc="-45" dirty="0"/>
              <a:t> </a:t>
            </a:r>
            <a:r>
              <a:rPr sz="2700" spc="165" dirty="0"/>
              <a:t>a</a:t>
            </a:r>
            <a:r>
              <a:rPr sz="2700" spc="-34" dirty="0"/>
              <a:t> </a:t>
            </a:r>
            <a:r>
              <a:rPr sz="2700" spc="23" dirty="0"/>
              <a:t>cove</a:t>
            </a:r>
            <a:r>
              <a:rPr sz="2700" spc="19" dirty="0"/>
              <a:t>r</a:t>
            </a:r>
            <a:r>
              <a:rPr sz="2700" spc="-45" dirty="0"/>
              <a:t> </a:t>
            </a:r>
            <a:r>
              <a:rPr sz="2700" spc="-150" dirty="0"/>
              <a:t>o</a:t>
            </a:r>
            <a:r>
              <a:rPr sz="2700" spc="-101" dirty="0"/>
              <a:t>r</a:t>
            </a:r>
            <a:r>
              <a:rPr sz="2700" spc="-38" dirty="0"/>
              <a:t> </a:t>
            </a:r>
            <a:r>
              <a:rPr sz="2700" spc="-169" dirty="0"/>
              <a:t>title</a:t>
            </a:r>
            <a:r>
              <a:rPr sz="2700" spc="-56" dirty="0"/>
              <a:t> </a:t>
            </a:r>
            <a:r>
              <a:rPr sz="2700" spc="109" dirty="0"/>
              <a:t>page</a:t>
            </a:r>
            <a:r>
              <a:rPr sz="2700" spc="-38" dirty="0"/>
              <a:t> </a:t>
            </a:r>
            <a:r>
              <a:rPr sz="2700" spc="-176" dirty="0"/>
              <a:t>for</a:t>
            </a:r>
            <a:r>
              <a:rPr sz="2700" spc="-30" dirty="0"/>
              <a:t> </a:t>
            </a:r>
            <a:r>
              <a:rPr sz="2700" spc="-98" dirty="0"/>
              <a:t>you</a:t>
            </a:r>
            <a:r>
              <a:rPr sz="2700" spc="-68" dirty="0"/>
              <a:t>r</a:t>
            </a:r>
            <a:r>
              <a:rPr sz="2700" spc="-38" dirty="0"/>
              <a:t> </a:t>
            </a:r>
            <a:r>
              <a:rPr sz="2700" spc="-19" dirty="0"/>
              <a:t>sketchbook.</a:t>
            </a:r>
            <a:endParaRPr sz="2700"/>
          </a:p>
        </p:txBody>
      </p:sp>
      <p:grpSp>
        <p:nvGrpSpPr>
          <p:cNvPr id="4" name="object 4"/>
          <p:cNvGrpSpPr/>
          <p:nvPr/>
        </p:nvGrpSpPr>
        <p:grpSpPr>
          <a:xfrm>
            <a:off x="155279" y="2269998"/>
            <a:ext cx="5815965" cy="3483293"/>
            <a:chOff x="207039" y="1883664"/>
            <a:chExt cx="7754620" cy="46443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852" y="1883664"/>
              <a:ext cx="3752088" cy="37520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9288" y="1883664"/>
              <a:ext cx="3752088" cy="375208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1517" y="4967440"/>
              <a:ext cx="4185285" cy="1545590"/>
            </a:xfrm>
            <a:custGeom>
              <a:avLst/>
              <a:gdLst/>
              <a:ahLst/>
              <a:cxnLst/>
              <a:rect l="l" t="t" r="r" b="b"/>
              <a:pathLst>
                <a:path w="4185285" h="1545590">
                  <a:moveTo>
                    <a:pt x="1831138" y="0"/>
                  </a:moveTo>
                  <a:lnTo>
                    <a:pt x="1778460" y="416"/>
                  </a:lnTo>
                  <a:lnTo>
                    <a:pt x="1725769" y="1468"/>
                  </a:lnTo>
                  <a:lnTo>
                    <a:pt x="1673098" y="3157"/>
                  </a:lnTo>
                  <a:lnTo>
                    <a:pt x="1620482" y="5487"/>
                  </a:lnTo>
                  <a:lnTo>
                    <a:pt x="1567952" y="8458"/>
                  </a:lnTo>
                  <a:lnTo>
                    <a:pt x="1515542" y="12074"/>
                  </a:lnTo>
                  <a:lnTo>
                    <a:pt x="1463285" y="16336"/>
                  </a:lnTo>
                  <a:lnTo>
                    <a:pt x="1411214" y="21246"/>
                  </a:lnTo>
                  <a:lnTo>
                    <a:pt x="1359363" y="26807"/>
                  </a:lnTo>
                  <a:lnTo>
                    <a:pt x="1307763" y="33020"/>
                  </a:lnTo>
                  <a:lnTo>
                    <a:pt x="1256449" y="39888"/>
                  </a:lnTo>
                  <a:lnTo>
                    <a:pt x="1205453" y="47413"/>
                  </a:lnTo>
                  <a:lnTo>
                    <a:pt x="1154808" y="55597"/>
                  </a:lnTo>
                  <a:lnTo>
                    <a:pt x="1104548" y="64443"/>
                  </a:lnTo>
                  <a:lnTo>
                    <a:pt x="1054705" y="73951"/>
                  </a:lnTo>
                  <a:lnTo>
                    <a:pt x="989977" y="87428"/>
                  </a:lnTo>
                  <a:lnTo>
                    <a:pt x="927061" y="101823"/>
                  </a:lnTo>
                  <a:lnTo>
                    <a:pt x="865980" y="117108"/>
                  </a:lnTo>
                  <a:lnTo>
                    <a:pt x="806760" y="133254"/>
                  </a:lnTo>
                  <a:lnTo>
                    <a:pt x="749425" y="150231"/>
                  </a:lnTo>
                  <a:lnTo>
                    <a:pt x="693999" y="168013"/>
                  </a:lnTo>
                  <a:lnTo>
                    <a:pt x="640506" y="186570"/>
                  </a:lnTo>
                  <a:lnTo>
                    <a:pt x="588971" y="205874"/>
                  </a:lnTo>
                  <a:lnTo>
                    <a:pt x="539419" y="225895"/>
                  </a:lnTo>
                  <a:lnTo>
                    <a:pt x="491874" y="246607"/>
                  </a:lnTo>
                  <a:lnTo>
                    <a:pt x="446360" y="267979"/>
                  </a:lnTo>
                  <a:lnTo>
                    <a:pt x="402901" y="289983"/>
                  </a:lnTo>
                  <a:lnTo>
                    <a:pt x="361523" y="312592"/>
                  </a:lnTo>
                  <a:lnTo>
                    <a:pt x="322249" y="335775"/>
                  </a:lnTo>
                  <a:lnTo>
                    <a:pt x="285103" y="359505"/>
                  </a:lnTo>
                  <a:lnTo>
                    <a:pt x="250112" y="383753"/>
                  </a:lnTo>
                  <a:lnTo>
                    <a:pt x="217298" y="408491"/>
                  </a:lnTo>
                  <a:lnTo>
                    <a:pt x="186686" y="433689"/>
                  </a:lnTo>
                  <a:lnTo>
                    <a:pt x="158301" y="459320"/>
                  </a:lnTo>
                  <a:lnTo>
                    <a:pt x="108307" y="511765"/>
                  </a:lnTo>
                  <a:lnTo>
                    <a:pt x="67514" y="565596"/>
                  </a:lnTo>
                  <a:lnTo>
                    <a:pt x="36114" y="620584"/>
                  </a:lnTo>
                  <a:lnTo>
                    <a:pt x="14305" y="676503"/>
                  </a:lnTo>
                  <a:lnTo>
                    <a:pt x="2281" y="733121"/>
                  </a:lnTo>
                  <a:lnTo>
                    <a:pt x="0" y="761622"/>
                  </a:lnTo>
                  <a:lnTo>
                    <a:pt x="238" y="790212"/>
                  </a:lnTo>
                  <a:lnTo>
                    <a:pt x="8370" y="847547"/>
                  </a:lnTo>
                  <a:lnTo>
                    <a:pt x="26874" y="904896"/>
                  </a:lnTo>
                  <a:lnTo>
                    <a:pt x="55945" y="962031"/>
                  </a:lnTo>
                  <a:lnTo>
                    <a:pt x="95777" y="1018725"/>
                  </a:lnTo>
                  <a:lnTo>
                    <a:pt x="146567" y="1074747"/>
                  </a:lnTo>
                  <a:lnTo>
                    <a:pt x="176132" y="1102435"/>
                  </a:lnTo>
                  <a:lnTo>
                    <a:pt x="229048" y="1145979"/>
                  </a:lnTo>
                  <a:lnTo>
                    <a:pt x="287559" y="1187520"/>
                  </a:lnTo>
                  <a:lnTo>
                    <a:pt x="351380" y="1227016"/>
                  </a:lnTo>
                  <a:lnTo>
                    <a:pt x="385191" y="1245984"/>
                  </a:lnTo>
                  <a:lnTo>
                    <a:pt x="420222" y="1264424"/>
                  </a:lnTo>
                  <a:lnTo>
                    <a:pt x="456437" y="1282331"/>
                  </a:lnTo>
                  <a:lnTo>
                    <a:pt x="493800" y="1299699"/>
                  </a:lnTo>
                  <a:lnTo>
                    <a:pt x="532275" y="1316524"/>
                  </a:lnTo>
                  <a:lnTo>
                    <a:pt x="571826" y="1332800"/>
                  </a:lnTo>
                  <a:lnTo>
                    <a:pt x="612417" y="1348521"/>
                  </a:lnTo>
                  <a:lnTo>
                    <a:pt x="654013" y="1363682"/>
                  </a:lnTo>
                  <a:lnTo>
                    <a:pt x="696577" y="1378278"/>
                  </a:lnTo>
                  <a:lnTo>
                    <a:pt x="740074" y="1392303"/>
                  </a:lnTo>
                  <a:lnTo>
                    <a:pt x="784468" y="1405752"/>
                  </a:lnTo>
                  <a:lnTo>
                    <a:pt x="829724" y="1418619"/>
                  </a:lnTo>
                  <a:lnTo>
                    <a:pt x="875804" y="1430900"/>
                  </a:lnTo>
                  <a:lnTo>
                    <a:pt x="922673" y="1442588"/>
                  </a:lnTo>
                  <a:lnTo>
                    <a:pt x="970297" y="1453678"/>
                  </a:lnTo>
                  <a:lnTo>
                    <a:pt x="1018637" y="1464165"/>
                  </a:lnTo>
                  <a:lnTo>
                    <a:pt x="1067660" y="1474043"/>
                  </a:lnTo>
                  <a:lnTo>
                    <a:pt x="1117328" y="1483307"/>
                  </a:lnTo>
                  <a:lnTo>
                    <a:pt x="1167606" y="1491952"/>
                  </a:lnTo>
                  <a:lnTo>
                    <a:pt x="1218459" y="1499972"/>
                  </a:lnTo>
                  <a:lnTo>
                    <a:pt x="1269850" y="1507362"/>
                  </a:lnTo>
                  <a:lnTo>
                    <a:pt x="1321743" y="1514117"/>
                  </a:lnTo>
                  <a:lnTo>
                    <a:pt x="1374103" y="1520230"/>
                  </a:lnTo>
                  <a:lnTo>
                    <a:pt x="1426893" y="1525697"/>
                  </a:lnTo>
                  <a:lnTo>
                    <a:pt x="1480079" y="1530512"/>
                  </a:lnTo>
                  <a:lnTo>
                    <a:pt x="1533623" y="1534669"/>
                  </a:lnTo>
                  <a:lnTo>
                    <a:pt x="1587491" y="1538165"/>
                  </a:lnTo>
                  <a:lnTo>
                    <a:pt x="1641646" y="1540992"/>
                  </a:lnTo>
                  <a:lnTo>
                    <a:pt x="1696052" y="1543145"/>
                  </a:lnTo>
                  <a:lnTo>
                    <a:pt x="1750674" y="1544620"/>
                  </a:lnTo>
                  <a:lnTo>
                    <a:pt x="1805475" y="1545411"/>
                  </a:lnTo>
                  <a:lnTo>
                    <a:pt x="1860421" y="1545512"/>
                  </a:lnTo>
                  <a:lnTo>
                    <a:pt x="1915474" y="1544917"/>
                  </a:lnTo>
                  <a:lnTo>
                    <a:pt x="1970600" y="1543623"/>
                  </a:lnTo>
                  <a:lnTo>
                    <a:pt x="2025761" y="1541622"/>
                  </a:lnTo>
                  <a:lnTo>
                    <a:pt x="2080924" y="1538911"/>
                  </a:lnTo>
                  <a:lnTo>
                    <a:pt x="2136050" y="1535482"/>
                  </a:lnTo>
                  <a:lnTo>
                    <a:pt x="2191106" y="1531332"/>
                  </a:lnTo>
                  <a:lnTo>
                    <a:pt x="2246054" y="1526454"/>
                  </a:lnTo>
                  <a:lnTo>
                    <a:pt x="2300859" y="1520843"/>
                  </a:lnTo>
                  <a:lnTo>
                    <a:pt x="2355486" y="1514494"/>
                  </a:lnTo>
                  <a:lnTo>
                    <a:pt x="2409897" y="1507401"/>
                  </a:lnTo>
                  <a:lnTo>
                    <a:pt x="2464058" y="1499559"/>
                  </a:lnTo>
                  <a:lnTo>
                    <a:pt x="2517933" y="1490963"/>
                  </a:lnTo>
                  <a:lnTo>
                    <a:pt x="2571485" y="1481606"/>
                  </a:lnTo>
                  <a:lnTo>
                    <a:pt x="2624679" y="1471485"/>
                  </a:lnTo>
                  <a:lnTo>
                    <a:pt x="2689404" y="1458008"/>
                  </a:lnTo>
                  <a:lnTo>
                    <a:pt x="2752319" y="1443614"/>
                  </a:lnTo>
                  <a:lnTo>
                    <a:pt x="2813397" y="1428330"/>
                  </a:lnTo>
                  <a:lnTo>
                    <a:pt x="2872616" y="1412184"/>
                  </a:lnTo>
                  <a:lnTo>
                    <a:pt x="2929951" y="1395207"/>
                  </a:lnTo>
                  <a:lnTo>
                    <a:pt x="2985376" y="1377425"/>
                  </a:lnTo>
                  <a:lnTo>
                    <a:pt x="3038868" y="1358868"/>
                  </a:lnTo>
                  <a:lnTo>
                    <a:pt x="3090403" y="1339564"/>
                  </a:lnTo>
                  <a:lnTo>
                    <a:pt x="3139955" y="1319542"/>
                  </a:lnTo>
                  <a:lnTo>
                    <a:pt x="3187501" y="1298830"/>
                  </a:lnTo>
                  <a:lnTo>
                    <a:pt x="3233016" y="1277457"/>
                  </a:lnTo>
                  <a:lnTo>
                    <a:pt x="3276476" y="1255452"/>
                  </a:lnTo>
                  <a:lnTo>
                    <a:pt x="3317855" y="1232843"/>
                  </a:lnTo>
                  <a:lnTo>
                    <a:pt x="3357130" y="1209659"/>
                  </a:lnTo>
                  <a:lnTo>
                    <a:pt x="3394277" y="1185928"/>
                  </a:lnTo>
                  <a:lnTo>
                    <a:pt x="3429270" y="1161679"/>
                  </a:lnTo>
                  <a:lnTo>
                    <a:pt x="3462086" y="1136940"/>
                  </a:lnTo>
                  <a:lnTo>
                    <a:pt x="3492699" y="1111741"/>
                  </a:lnTo>
                  <a:lnTo>
                    <a:pt x="3521086" y="1086109"/>
                  </a:lnTo>
                  <a:lnTo>
                    <a:pt x="3571083" y="1033663"/>
                  </a:lnTo>
                  <a:lnTo>
                    <a:pt x="3611881" y="979831"/>
                  </a:lnTo>
                  <a:lnTo>
                    <a:pt x="3643283" y="924841"/>
                  </a:lnTo>
                  <a:lnTo>
                    <a:pt x="3665096" y="868923"/>
                  </a:lnTo>
                  <a:lnTo>
                    <a:pt x="3677122" y="812304"/>
                  </a:lnTo>
                  <a:lnTo>
                    <a:pt x="3679405" y="783804"/>
                  </a:lnTo>
                  <a:lnTo>
                    <a:pt x="3679168" y="755215"/>
                  </a:lnTo>
                  <a:lnTo>
                    <a:pt x="3671036" y="697882"/>
                  </a:lnTo>
                  <a:lnTo>
                    <a:pt x="3652532" y="640535"/>
                  </a:lnTo>
                  <a:lnTo>
                    <a:pt x="3623461" y="583403"/>
                  </a:lnTo>
                  <a:lnTo>
                    <a:pt x="3583626" y="526715"/>
                  </a:lnTo>
                  <a:lnTo>
                    <a:pt x="3532832" y="470698"/>
                  </a:lnTo>
                  <a:lnTo>
                    <a:pt x="3503265" y="443013"/>
                  </a:lnTo>
                  <a:lnTo>
                    <a:pt x="4185128" y="50075"/>
                  </a:lnTo>
                  <a:lnTo>
                    <a:pt x="3088102" y="205269"/>
                  </a:lnTo>
                  <a:lnTo>
                    <a:pt x="3047353" y="189910"/>
                  </a:lnTo>
                  <a:lnTo>
                    <a:pt x="3005731" y="175130"/>
                  </a:lnTo>
                  <a:lnTo>
                    <a:pt x="2963270" y="160933"/>
                  </a:lnTo>
                  <a:lnTo>
                    <a:pt x="2920003" y="147320"/>
                  </a:lnTo>
                  <a:lnTo>
                    <a:pt x="2875964" y="134294"/>
                  </a:lnTo>
                  <a:lnTo>
                    <a:pt x="2831184" y="121856"/>
                  </a:lnTo>
                  <a:lnTo>
                    <a:pt x="2785697" y="110009"/>
                  </a:lnTo>
                  <a:lnTo>
                    <a:pt x="2739537" y="98755"/>
                  </a:lnTo>
                  <a:lnTo>
                    <a:pt x="2692736" y="88096"/>
                  </a:lnTo>
                  <a:lnTo>
                    <a:pt x="2645328" y="78034"/>
                  </a:lnTo>
                  <a:lnTo>
                    <a:pt x="2597345" y="68572"/>
                  </a:lnTo>
                  <a:lnTo>
                    <a:pt x="2548820" y="59710"/>
                  </a:lnTo>
                  <a:lnTo>
                    <a:pt x="2499787" y="51453"/>
                  </a:lnTo>
                  <a:lnTo>
                    <a:pt x="2450279" y="43801"/>
                  </a:lnTo>
                  <a:lnTo>
                    <a:pt x="2400328" y="36757"/>
                  </a:lnTo>
                  <a:lnTo>
                    <a:pt x="2349968" y="30323"/>
                  </a:lnTo>
                  <a:lnTo>
                    <a:pt x="2299232" y="24501"/>
                  </a:lnTo>
                  <a:lnTo>
                    <a:pt x="2248153" y="19293"/>
                  </a:lnTo>
                  <a:lnTo>
                    <a:pt x="2196764" y="14702"/>
                  </a:lnTo>
                  <a:lnTo>
                    <a:pt x="2145098" y="10729"/>
                  </a:lnTo>
                  <a:lnTo>
                    <a:pt x="2093188" y="7377"/>
                  </a:lnTo>
                  <a:lnTo>
                    <a:pt x="2041067" y="4647"/>
                  </a:lnTo>
                  <a:lnTo>
                    <a:pt x="1988769" y="2542"/>
                  </a:lnTo>
                  <a:lnTo>
                    <a:pt x="1936326" y="1065"/>
                  </a:lnTo>
                  <a:lnTo>
                    <a:pt x="1883771" y="217"/>
                  </a:lnTo>
                  <a:lnTo>
                    <a:pt x="1831138" y="0"/>
                  </a:lnTo>
                  <a:close/>
                </a:path>
              </a:pathLst>
            </a:custGeom>
            <a:solidFill>
              <a:srgbClr val="F44A81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221517" y="4967440"/>
              <a:ext cx="4185285" cy="1545590"/>
            </a:xfrm>
            <a:custGeom>
              <a:avLst/>
              <a:gdLst/>
              <a:ahLst/>
              <a:cxnLst/>
              <a:rect l="l" t="t" r="r" b="b"/>
              <a:pathLst>
                <a:path w="4185285" h="1545590">
                  <a:moveTo>
                    <a:pt x="4185128" y="50075"/>
                  </a:moveTo>
                  <a:lnTo>
                    <a:pt x="3503265" y="443013"/>
                  </a:lnTo>
                  <a:lnTo>
                    <a:pt x="3532832" y="470698"/>
                  </a:lnTo>
                  <a:lnTo>
                    <a:pt x="3559611" y="498608"/>
                  </a:lnTo>
                  <a:lnTo>
                    <a:pt x="3604901" y="554989"/>
                  </a:lnTo>
                  <a:lnTo>
                    <a:pt x="3639330" y="611928"/>
                  </a:lnTo>
                  <a:lnTo>
                    <a:pt x="3663093" y="669196"/>
                  </a:lnTo>
                  <a:lnTo>
                    <a:pt x="3676386" y="726564"/>
                  </a:lnTo>
                  <a:lnTo>
                    <a:pt x="3679405" y="783804"/>
                  </a:lnTo>
                  <a:lnTo>
                    <a:pt x="3677122" y="812304"/>
                  </a:lnTo>
                  <a:lnTo>
                    <a:pt x="3665096" y="868923"/>
                  </a:lnTo>
                  <a:lnTo>
                    <a:pt x="3643283" y="924841"/>
                  </a:lnTo>
                  <a:lnTo>
                    <a:pt x="3611881" y="979831"/>
                  </a:lnTo>
                  <a:lnTo>
                    <a:pt x="3571083" y="1033663"/>
                  </a:lnTo>
                  <a:lnTo>
                    <a:pt x="3521086" y="1086109"/>
                  </a:lnTo>
                  <a:lnTo>
                    <a:pt x="3492699" y="1111741"/>
                  </a:lnTo>
                  <a:lnTo>
                    <a:pt x="3462086" y="1136940"/>
                  </a:lnTo>
                  <a:lnTo>
                    <a:pt x="3429270" y="1161679"/>
                  </a:lnTo>
                  <a:lnTo>
                    <a:pt x="3394277" y="1185928"/>
                  </a:lnTo>
                  <a:lnTo>
                    <a:pt x="3357130" y="1209659"/>
                  </a:lnTo>
                  <a:lnTo>
                    <a:pt x="3317855" y="1232843"/>
                  </a:lnTo>
                  <a:lnTo>
                    <a:pt x="3276476" y="1255452"/>
                  </a:lnTo>
                  <a:lnTo>
                    <a:pt x="3233016" y="1277457"/>
                  </a:lnTo>
                  <a:lnTo>
                    <a:pt x="3187501" y="1298830"/>
                  </a:lnTo>
                  <a:lnTo>
                    <a:pt x="3139955" y="1319542"/>
                  </a:lnTo>
                  <a:lnTo>
                    <a:pt x="3090403" y="1339564"/>
                  </a:lnTo>
                  <a:lnTo>
                    <a:pt x="3038868" y="1358868"/>
                  </a:lnTo>
                  <a:lnTo>
                    <a:pt x="2985376" y="1377425"/>
                  </a:lnTo>
                  <a:lnTo>
                    <a:pt x="2929951" y="1395207"/>
                  </a:lnTo>
                  <a:lnTo>
                    <a:pt x="2872616" y="1412184"/>
                  </a:lnTo>
                  <a:lnTo>
                    <a:pt x="2813397" y="1428330"/>
                  </a:lnTo>
                  <a:lnTo>
                    <a:pt x="2752319" y="1443614"/>
                  </a:lnTo>
                  <a:lnTo>
                    <a:pt x="2689404" y="1458008"/>
                  </a:lnTo>
                  <a:lnTo>
                    <a:pt x="2624679" y="1471485"/>
                  </a:lnTo>
                  <a:lnTo>
                    <a:pt x="2571485" y="1481606"/>
                  </a:lnTo>
                  <a:lnTo>
                    <a:pt x="2517933" y="1490963"/>
                  </a:lnTo>
                  <a:lnTo>
                    <a:pt x="2464058" y="1499559"/>
                  </a:lnTo>
                  <a:lnTo>
                    <a:pt x="2409897" y="1507401"/>
                  </a:lnTo>
                  <a:lnTo>
                    <a:pt x="2355486" y="1514494"/>
                  </a:lnTo>
                  <a:lnTo>
                    <a:pt x="2300859" y="1520843"/>
                  </a:lnTo>
                  <a:lnTo>
                    <a:pt x="2246054" y="1526454"/>
                  </a:lnTo>
                  <a:lnTo>
                    <a:pt x="2191106" y="1531332"/>
                  </a:lnTo>
                  <a:lnTo>
                    <a:pt x="2136050" y="1535482"/>
                  </a:lnTo>
                  <a:lnTo>
                    <a:pt x="2080924" y="1538911"/>
                  </a:lnTo>
                  <a:lnTo>
                    <a:pt x="2025761" y="1541622"/>
                  </a:lnTo>
                  <a:lnTo>
                    <a:pt x="1970600" y="1543623"/>
                  </a:lnTo>
                  <a:lnTo>
                    <a:pt x="1915474" y="1544917"/>
                  </a:lnTo>
                  <a:lnTo>
                    <a:pt x="1860421" y="1545512"/>
                  </a:lnTo>
                  <a:lnTo>
                    <a:pt x="1805475" y="1545411"/>
                  </a:lnTo>
                  <a:lnTo>
                    <a:pt x="1750674" y="1544620"/>
                  </a:lnTo>
                  <a:lnTo>
                    <a:pt x="1696052" y="1543145"/>
                  </a:lnTo>
                  <a:lnTo>
                    <a:pt x="1641646" y="1540992"/>
                  </a:lnTo>
                  <a:lnTo>
                    <a:pt x="1587491" y="1538165"/>
                  </a:lnTo>
                  <a:lnTo>
                    <a:pt x="1533623" y="1534669"/>
                  </a:lnTo>
                  <a:lnTo>
                    <a:pt x="1480079" y="1530512"/>
                  </a:lnTo>
                  <a:lnTo>
                    <a:pt x="1426893" y="1525697"/>
                  </a:lnTo>
                  <a:lnTo>
                    <a:pt x="1374103" y="1520230"/>
                  </a:lnTo>
                  <a:lnTo>
                    <a:pt x="1321743" y="1514117"/>
                  </a:lnTo>
                  <a:lnTo>
                    <a:pt x="1269850" y="1507362"/>
                  </a:lnTo>
                  <a:lnTo>
                    <a:pt x="1218459" y="1499972"/>
                  </a:lnTo>
                  <a:lnTo>
                    <a:pt x="1167606" y="1491952"/>
                  </a:lnTo>
                  <a:lnTo>
                    <a:pt x="1117328" y="1483307"/>
                  </a:lnTo>
                  <a:lnTo>
                    <a:pt x="1067660" y="1474043"/>
                  </a:lnTo>
                  <a:lnTo>
                    <a:pt x="1018637" y="1464165"/>
                  </a:lnTo>
                  <a:lnTo>
                    <a:pt x="970297" y="1453678"/>
                  </a:lnTo>
                  <a:lnTo>
                    <a:pt x="922673" y="1442588"/>
                  </a:lnTo>
                  <a:lnTo>
                    <a:pt x="875804" y="1430900"/>
                  </a:lnTo>
                  <a:lnTo>
                    <a:pt x="829724" y="1418619"/>
                  </a:lnTo>
                  <a:lnTo>
                    <a:pt x="784468" y="1405752"/>
                  </a:lnTo>
                  <a:lnTo>
                    <a:pt x="740074" y="1392303"/>
                  </a:lnTo>
                  <a:lnTo>
                    <a:pt x="696577" y="1378278"/>
                  </a:lnTo>
                  <a:lnTo>
                    <a:pt x="654013" y="1363682"/>
                  </a:lnTo>
                  <a:lnTo>
                    <a:pt x="612417" y="1348521"/>
                  </a:lnTo>
                  <a:lnTo>
                    <a:pt x="571826" y="1332800"/>
                  </a:lnTo>
                  <a:lnTo>
                    <a:pt x="532275" y="1316524"/>
                  </a:lnTo>
                  <a:lnTo>
                    <a:pt x="493800" y="1299699"/>
                  </a:lnTo>
                  <a:lnTo>
                    <a:pt x="456437" y="1282331"/>
                  </a:lnTo>
                  <a:lnTo>
                    <a:pt x="420222" y="1264424"/>
                  </a:lnTo>
                  <a:lnTo>
                    <a:pt x="385191" y="1245984"/>
                  </a:lnTo>
                  <a:lnTo>
                    <a:pt x="351380" y="1227016"/>
                  </a:lnTo>
                  <a:lnTo>
                    <a:pt x="287559" y="1187520"/>
                  </a:lnTo>
                  <a:lnTo>
                    <a:pt x="229048" y="1145979"/>
                  </a:lnTo>
                  <a:lnTo>
                    <a:pt x="176132" y="1102435"/>
                  </a:lnTo>
                  <a:lnTo>
                    <a:pt x="146567" y="1074747"/>
                  </a:lnTo>
                  <a:lnTo>
                    <a:pt x="119790" y="1046834"/>
                  </a:lnTo>
                  <a:lnTo>
                    <a:pt x="74503" y="990448"/>
                  </a:lnTo>
                  <a:lnTo>
                    <a:pt x="40076" y="933505"/>
                  </a:lnTo>
                  <a:lnTo>
                    <a:pt x="16314" y="876234"/>
                  </a:lnTo>
                  <a:lnTo>
                    <a:pt x="3020" y="818863"/>
                  </a:lnTo>
                  <a:lnTo>
                    <a:pt x="0" y="761622"/>
                  </a:lnTo>
                  <a:lnTo>
                    <a:pt x="2281" y="733121"/>
                  </a:lnTo>
                  <a:lnTo>
                    <a:pt x="14305" y="676503"/>
                  </a:lnTo>
                  <a:lnTo>
                    <a:pt x="36114" y="620584"/>
                  </a:lnTo>
                  <a:lnTo>
                    <a:pt x="67514" y="565596"/>
                  </a:lnTo>
                  <a:lnTo>
                    <a:pt x="108307" y="511765"/>
                  </a:lnTo>
                  <a:lnTo>
                    <a:pt x="158301" y="459320"/>
                  </a:lnTo>
                  <a:lnTo>
                    <a:pt x="186686" y="433689"/>
                  </a:lnTo>
                  <a:lnTo>
                    <a:pt x="217298" y="408491"/>
                  </a:lnTo>
                  <a:lnTo>
                    <a:pt x="250112" y="383753"/>
                  </a:lnTo>
                  <a:lnTo>
                    <a:pt x="285103" y="359505"/>
                  </a:lnTo>
                  <a:lnTo>
                    <a:pt x="322249" y="335775"/>
                  </a:lnTo>
                  <a:lnTo>
                    <a:pt x="361523" y="312592"/>
                  </a:lnTo>
                  <a:lnTo>
                    <a:pt x="402901" y="289983"/>
                  </a:lnTo>
                  <a:lnTo>
                    <a:pt x="446360" y="267979"/>
                  </a:lnTo>
                  <a:lnTo>
                    <a:pt x="491874" y="246607"/>
                  </a:lnTo>
                  <a:lnTo>
                    <a:pt x="539419" y="225895"/>
                  </a:lnTo>
                  <a:lnTo>
                    <a:pt x="588971" y="205874"/>
                  </a:lnTo>
                  <a:lnTo>
                    <a:pt x="640506" y="186570"/>
                  </a:lnTo>
                  <a:lnTo>
                    <a:pt x="693999" y="168013"/>
                  </a:lnTo>
                  <a:lnTo>
                    <a:pt x="749425" y="150231"/>
                  </a:lnTo>
                  <a:lnTo>
                    <a:pt x="806760" y="133254"/>
                  </a:lnTo>
                  <a:lnTo>
                    <a:pt x="865980" y="117108"/>
                  </a:lnTo>
                  <a:lnTo>
                    <a:pt x="927061" y="101823"/>
                  </a:lnTo>
                  <a:lnTo>
                    <a:pt x="989977" y="87428"/>
                  </a:lnTo>
                  <a:lnTo>
                    <a:pt x="1054705" y="73951"/>
                  </a:lnTo>
                  <a:lnTo>
                    <a:pt x="1104548" y="64443"/>
                  </a:lnTo>
                  <a:lnTo>
                    <a:pt x="1154808" y="55597"/>
                  </a:lnTo>
                  <a:lnTo>
                    <a:pt x="1205453" y="47413"/>
                  </a:lnTo>
                  <a:lnTo>
                    <a:pt x="1256449" y="39888"/>
                  </a:lnTo>
                  <a:lnTo>
                    <a:pt x="1307763" y="33020"/>
                  </a:lnTo>
                  <a:lnTo>
                    <a:pt x="1359363" y="26807"/>
                  </a:lnTo>
                  <a:lnTo>
                    <a:pt x="1411214" y="21246"/>
                  </a:lnTo>
                  <a:lnTo>
                    <a:pt x="1463285" y="16336"/>
                  </a:lnTo>
                  <a:lnTo>
                    <a:pt x="1515542" y="12074"/>
                  </a:lnTo>
                  <a:lnTo>
                    <a:pt x="1567952" y="8458"/>
                  </a:lnTo>
                  <a:lnTo>
                    <a:pt x="1620482" y="5487"/>
                  </a:lnTo>
                  <a:lnTo>
                    <a:pt x="1673098" y="3157"/>
                  </a:lnTo>
                  <a:lnTo>
                    <a:pt x="1725769" y="1468"/>
                  </a:lnTo>
                  <a:lnTo>
                    <a:pt x="1778460" y="416"/>
                  </a:lnTo>
                  <a:lnTo>
                    <a:pt x="1831138" y="0"/>
                  </a:lnTo>
                  <a:lnTo>
                    <a:pt x="1883771" y="217"/>
                  </a:lnTo>
                  <a:lnTo>
                    <a:pt x="1936326" y="1065"/>
                  </a:lnTo>
                  <a:lnTo>
                    <a:pt x="1988769" y="2542"/>
                  </a:lnTo>
                  <a:lnTo>
                    <a:pt x="2041067" y="4647"/>
                  </a:lnTo>
                  <a:lnTo>
                    <a:pt x="2093188" y="7377"/>
                  </a:lnTo>
                  <a:lnTo>
                    <a:pt x="2145098" y="10729"/>
                  </a:lnTo>
                  <a:lnTo>
                    <a:pt x="2196764" y="14702"/>
                  </a:lnTo>
                  <a:lnTo>
                    <a:pt x="2248153" y="19293"/>
                  </a:lnTo>
                  <a:lnTo>
                    <a:pt x="2299232" y="24501"/>
                  </a:lnTo>
                  <a:lnTo>
                    <a:pt x="2349968" y="30323"/>
                  </a:lnTo>
                  <a:lnTo>
                    <a:pt x="2400328" y="36757"/>
                  </a:lnTo>
                  <a:lnTo>
                    <a:pt x="2450279" y="43801"/>
                  </a:lnTo>
                  <a:lnTo>
                    <a:pt x="2499787" y="51453"/>
                  </a:lnTo>
                  <a:lnTo>
                    <a:pt x="2548820" y="59710"/>
                  </a:lnTo>
                  <a:lnTo>
                    <a:pt x="2597345" y="68572"/>
                  </a:lnTo>
                  <a:lnTo>
                    <a:pt x="2645328" y="78034"/>
                  </a:lnTo>
                  <a:lnTo>
                    <a:pt x="2692736" y="88096"/>
                  </a:lnTo>
                  <a:lnTo>
                    <a:pt x="2739537" y="98755"/>
                  </a:lnTo>
                  <a:lnTo>
                    <a:pt x="2785697" y="110009"/>
                  </a:lnTo>
                  <a:lnTo>
                    <a:pt x="2831184" y="121856"/>
                  </a:lnTo>
                  <a:lnTo>
                    <a:pt x="2875964" y="134294"/>
                  </a:lnTo>
                  <a:lnTo>
                    <a:pt x="2920003" y="147320"/>
                  </a:lnTo>
                  <a:lnTo>
                    <a:pt x="2963270" y="160933"/>
                  </a:lnTo>
                  <a:lnTo>
                    <a:pt x="3005731" y="175130"/>
                  </a:lnTo>
                  <a:lnTo>
                    <a:pt x="3047353" y="189910"/>
                  </a:lnTo>
                  <a:lnTo>
                    <a:pt x="3088102" y="205269"/>
                  </a:lnTo>
                  <a:lnTo>
                    <a:pt x="4185128" y="50075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59474" y="1435036"/>
            <a:ext cx="8410575" cy="671338"/>
          </a:xfrm>
          <a:prstGeom prst="rect">
            <a:avLst/>
          </a:prstGeom>
          <a:solidFill>
            <a:srgbClr val="F7F4ED"/>
          </a:solidFill>
          <a:ln w="19811">
            <a:solidFill>
              <a:srgbClr val="000000"/>
            </a:solidFill>
          </a:ln>
        </p:spPr>
        <p:txBody>
          <a:bodyPr vert="horz" wrap="square" lIns="0" tIns="93345" rIns="0" bIns="0" rtlCol="0">
            <a:spAutoFit/>
          </a:bodyPr>
          <a:lstStyle/>
          <a:p>
            <a:pPr marL="67628" marR="290989">
              <a:lnSpc>
                <a:spcPts val="1454"/>
              </a:lnSpc>
              <a:spcBef>
                <a:spcPts val="735"/>
              </a:spcBef>
            </a:pPr>
            <a:r>
              <a:rPr sz="1350" spc="75" dirty="0">
                <a:latin typeface="Verdana"/>
                <a:cs typeface="Verdana"/>
              </a:rPr>
              <a:t>Once </a:t>
            </a:r>
            <a:r>
              <a:rPr sz="1350" spc="-19" dirty="0">
                <a:latin typeface="Verdana"/>
                <a:cs typeface="Verdana"/>
              </a:rPr>
              <a:t>you </a:t>
            </a:r>
            <a:r>
              <a:rPr sz="1350" spc="23" dirty="0">
                <a:latin typeface="Verdana"/>
                <a:cs typeface="Verdana"/>
              </a:rPr>
              <a:t>have </a:t>
            </a:r>
            <a:r>
              <a:rPr sz="1350" spc="53" dirty="0">
                <a:latin typeface="Verdana"/>
                <a:cs typeface="Verdana"/>
              </a:rPr>
              <a:t>made </a:t>
            </a:r>
            <a:r>
              <a:rPr sz="1350" spc="-60" dirty="0">
                <a:latin typeface="Verdana"/>
                <a:cs typeface="Verdana"/>
              </a:rPr>
              <a:t>your </a:t>
            </a:r>
            <a:r>
              <a:rPr sz="1350" spc="-26" dirty="0">
                <a:latin typeface="Verdana"/>
                <a:cs typeface="Verdana"/>
              </a:rPr>
              <a:t>sketchbook, </a:t>
            </a:r>
            <a:r>
              <a:rPr sz="1350" spc="-19" dirty="0">
                <a:latin typeface="Verdana"/>
                <a:cs typeface="Verdana"/>
              </a:rPr>
              <a:t>you </a:t>
            </a:r>
            <a:r>
              <a:rPr sz="1350" spc="41" dirty="0">
                <a:latin typeface="Verdana"/>
                <a:cs typeface="Verdana"/>
              </a:rPr>
              <a:t>need </a:t>
            </a:r>
            <a:r>
              <a:rPr sz="1350" spc="-11" dirty="0">
                <a:latin typeface="Verdana"/>
                <a:cs typeface="Verdana"/>
              </a:rPr>
              <a:t>to </a:t>
            </a:r>
            <a:r>
              <a:rPr sz="1350" spc="34" dirty="0">
                <a:latin typeface="Verdana"/>
                <a:cs typeface="Verdana"/>
              </a:rPr>
              <a:t>decorate </a:t>
            </a:r>
            <a:r>
              <a:rPr sz="1350" spc="-19" dirty="0">
                <a:latin typeface="Verdana"/>
                <a:cs typeface="Verdana"/>
              </a:rPr>
              <a:t>the </a:t>
            </a:r>
            <a:r>
              <a:rPr sz="1350" spc="15" dirty="0">
                <a:latin typeface="Verdana"/>
                <a:cs typeface="Verdana"/>
              </a:rPr>
              <a:t>cover </a:t>
            </a:r>
            <a:r>
              <a:rPr sz="1350" spc="-184" dirty="0">
                <a:latin typeface="Verdana"/>
                <a:cs typeface="Verdana"/>
              </a:rPr>
              <a:t>– </a:t>
            </a:r>
            <a:r>
              <a:rPr sz="1350" spc="-98" dirty="0">
                <a:latin typeface="Verdana"/>
                <a:cs typeface="Verdana"/>
              </a:rPr>
              <a:t>this </a:t>
            </a:r>
            <a:r>
              <a:rPr sz="1350" spc="83" dirty="0">
                <a:latin typeface="Verdana"/>
                <a:cs typeface="Verdana"/>
              </a:rPr>
              <a:t>can </a:t>
            </a:r>
            <a:r>
              <a:rPr sz="1350" spc="71" dirty="0">
                <a:latin typeface="Verdana"/>
                <a:cs typeface="Verdana"/>
              </a:rPr>
              <a:t>be </a:t>
            </a:r>
            <a:r>
              <a:rPr sz="1350" spc="-56" dirty="0">
                <a:latin typeface="Verdana"/>
                <a:cs typeface="Verdana"/>
              </a:rPr>
              <a:t>using </a:t>
            </a:r>
            <a:r>
              <a:rPr sz="1350" spc="-53" dirty="0">
                <a:latin typeface="Verdana"/>
                <a:cs typeface="Verdana"/>
              </a:rPr>
              <a:t> </a:t>
            </a:r>
            <a:r>
              <a:rPr sz="1350" spc="-11" dirty="0">
                <a:latin typeface="Verdana"/>
                <a:cs typeface="Verdana"/>
              </a:rPr>
              <a:t>whatever</a:t>
            </a:r>
            <a:r>
              <a:rPr sz="1350" spc="-75" dirty="0">
                <a:latin typeface="Verdana"/>
                <a:cs typeface="Verdana"/>
              </a:rPr>
              <a:t> </a:t>
            </a:r>
            <a:r>
              <a:rPr sz="1350" spc="-45" dirty="0">
                <a:latin typeface="Verdana"/>
                <a:cs typeface="Verdana"/>
              </a:rPr>
              <a:t>materials</a:t>
            </a:r>
            <a:r>
              <a:rPr sz="1350" spc="-105" dirty="0">
                <a:latin typeface="Verdana"/>
                <a:cs typeface="Verdana"/>
              </a:rPr>
              <a:t> </a:t>
            </a:r>
            <a:r>
              <a:rPr sz="1350" spc="-19" dirty="0">
                <a:latin typeface="Verdana"/>
                <a:cs typeface="Verdana"/>
              </a:rPr>
              <a:t>you</a:t>
            </a:r>
            <a:r>
              <a:rPr sz="1350" spc="-90" dirty="0">
                <a:latin typeface="Verdana"/>
                <a:cs typeface="Verdana"/>
              </a:rPr>
              <a:t> </a:t>
            </a:r>
            <a:r>
              <a:rPr sz="1350" spc="-71" dirty="0">
                <a:latin typeface="Verdana"/>
                <a:cs typeface="Verdana"/>
              </a:rPr>
              <a:t>like.</a:t>
            </a:r>
            <a:r>
              <a:rPr sz="1350" spc="-113" dirty="0">
                <a:latin typeface="Verdana"/>
                <a:cs typeface="Verdana"/>
              </a:rPr>
              <a:t> </a:t>
            </a:r>
            <a:r>
              <a:rPr sz="1350" spc="-150" dirty="0">
                <a:latin typeface="Verdana"/>
                <a:cs typeface="Verdana"/>
              </a:rPr>
              <a:t>If</a:t>
            </a:r>
            <a:r>
              <a:rPr sz="1350" spc="-124" dirty="0">
                <a:latin typeface="Verdana"/>
                <a:cs typeface="Verdana"/>
              </a:rPr>
              <a:t> </a:t>
            </a:r>
            <a:r>
              <a:rPr sz="1350" spc="-19" dirty="0">
                <a:latin typeface="Verdana"/>
                <a:cs typeface="Verdana"/>
              </a:rPr>
              <a:t>you</a:t>
            </a:r>
            <a:r>
              <a:rPr sz="1350" spc="-90" dirty="0">
                <a:latin typeface="Verdana"/>
                <a:cs typeface="Verdana"/>
              </a:rPr>
              <a:t> </a:t>
            </a:r>
            <a:r>
              <a:rPr sz="1350" spc="23" dirty="0">
                <a:latin typeface="Verdana"/>
                <a:cs typeface="Verdana"/>
              </a:rPr>
              <a:t>have</a:t>
            </a:r>
            <a:r>
              <a:rPr sz="1350" spc="-101" dirty="0">
                <a:latin typeface="Verdana"/>
                <a:cs typeface="Verdana"/>
              </a:rPr>
              <a:t> </a:t>
            </a:r>
            <a:r>
              <a:rPr sz="1350" spc="-19" dirty="0">
                <a:latin typeface="Verdana"/>
                <a:cs typeface="Verdana"/>
              </a:rPr>
              <a:t>used</a:t>
            </a:r>
            <a:r>
              <a:rPr sz="1350" spc="-90" dirty="0">
                <a:latin typeface="Verdana"/>
                <a:cs typeface="Verdana"/>
              </a:rPr>
              <a:t> </a:t>
            </a:r>
            <a:r>
              <a:rPr sz="1350" spc="-26" dirty="0">
                <a:latin typeface="Verdana"/>
                <a:cs typeface="Verdana"/>
              </a:rPr>
              <a:t>some</a:t>
            </a:r>
            <a:r>
              <a:rPr sz="1350" spc="-90" dirty="0">
                <a:latin typeface="Verdana"/>
                <a:cs typeface="Verdana"/>
              </a:rPr>
              <a:t> </a:t>
            </a:r>
            <a:r>
              <a:rPr sz="1350" dirty="0">
                <a:latin typeface="Verdana"/>
                <a:cs typeface="Verdana"/>
              </a:rPr>
              <a:t>wrapping</a:t>
            </a:r>
            <a:r>
              <a:rPr sz="1350" spc="-86" dirty="0">
                <a:latin typeface="Verdana"/>
                <a:cs typeface="Verdana"/>
              </a:rPr>
              <a:t> </a:t>
            </a:r>
            <a:r>
              <a:rPr sz="1350" spc="30" dirty="0">
                <a:latin typeface="Verdana"/>
                <a:cs typeface="Verdana"/>
              </a:rPr>
              <a:t>paper</a:t>
            </a:r>
            <a:r>
              <a:rPr sz="1350" spc="-86" dirty="0">
                <a:latin typeface="Verdana"/>
                <a:cs typeface="Verdana"/>
              </a:rPr>
              <a:t> </a:t>
            </a:r>
            <a:r>
              <a:rPr sz="1350" spc="-11" dirty="0">
                <a:latin typeface="Verdana"/>
                <a:cs typeface="Verdana"/>
              </a:rPr>
              <a:t>to</a:t>
            </a:r>
            <a:r>
              <a:rPr sz="1350" spc="-90" dirty="0">
                <a:latin typeface="Verdana"/>
                <a:cs typeface="Verdana"/>
              </a:rPr>
              <a:t> </a:t>
            </a:r>
            <a:r>
              <a:rPr sz="1350" spc="15" dirty="0">
                <a:latin typeface="Verdana"/>
                <a:cs typeface="Verdana"/>
              </a:rPr>
              <a:t>cover</a:t>
            </a:r>
            <a:r>
              <a:rPr sz="1350" spc="-113" dirty="0">
                <a:latin typeface="Verdana"/>
                <a:cs typeface="Verdana"/>
              </a:rPr>
              <a:t> </a:t>
            </a:r>
            <a:r>
              <a:rPr sz="1350" spc="-60" dirty="0">
                <a:latin typeface="Verdana"/>
                <a:cs typeface="Verdana"/>
              </a:rPr>
              <a:t>your</a:t>
            </a:r>
            <a:r>
              <a:rPr sz="1350" spc="-98" dirty="0">
                <a:latin typeface="Verdana"/>
                <a:cs typeface="Verdana"/>
              </a:rPr>
              <a:t> </a:t>
            </a:r>
            <a:r>
              <a:rPr sz="1350" spc="19" dirty="0">
                <a:latin typeface="Verdana"/>
                <a:cs typeface="Verdana"/>
              </a:rPr>
              <a:t>book</a:t>
            </a:r>
            <a:r>
              <a:rPr sz="1350" spc="-105" dirty="0">
                <a:latin typeface="Verdana"/>
                <a:cs typeface="Verdana"/>
              </a:rPr>
              <a:t> </a:t>
            </a:r>
            <a:r>
              <a:rPr sz="1350" spc="-23" dirty="0">
                <a:latin typeface="Verdana"/>
                <a:cs typeface="Verdana"/>
              </a:rPr>
              <a:t>then</a:t>
            </a:r>
            <a:r>
              <a:rPr sz="1350" spc="-71" dirty="0">
                <a:latin typeface="Verdana"/>
                <a:cs typeface="Verdana"/>
              </a:rPr>
              <a:t> </a:t>
            </a:r>
            <a:r>
              <a:rPr sz="1350" spc="-19" dirty="0">
                <a:latin typeface="Verdana"/>
                <a:cs typeface="Verdana"/>
              </a:rPr>
              <a:t>you </a:t>
            </a:r>
            <a:r>
              <a:rPr sz="1350" spc="-465" dirty="0">
                <a:latin typeface="Verdana"/>
                <a:cs typeface="Verdana"/>
              </a:rPr>
              <a:t> </a:t>
            </a:r>
            <a:r>
              <a:rPr sz="1350" spc="-38" dirty="0">
                <a:latin typeface="Verdana"/>
                <a:cs typeface="Verdana"/>
              </a:rPr>
              <a:t>should</a:t>
            </a:r>
            <a:r>
              <a:rPr sz="1350" spc="-94" dirty="0">
                <a:latin typeface="Verdana"/>
                <a:cs typeface="Verdana"/>
              </a:rPr>
              <a:t> </a:t>
            </a:r>
            <a:r>
              <a:rPr sz="1350" spc="34" dirty="0">
                <a:latin typeface="Verdana"/>
                <a:cs typeface="Verdana"/>
              </a:rPr>
              <a:t>decorate</a:t>
            </a:r>
            <a:r>
              <a:rPr sz="1350" spc="-86" dirty="0">
                <a:latin typeface="Verdana"/>
                <a:cs typeface="Verdana"/>
              </a:rPr>
              <a:t> </a:t>
            </a:r>
            <a:r>
              <a:rPr sz="1350" spc="-19" dirty="0">
                <a:latin typeface="Verdana"/>
                <a:cs typeface="Verdana"/>
              </a:rPr>
              <a:t>the</a:t>
            </a:r>
            <a:r>
              <a:rPr sz="1350" spc="-86" dirty="0">
                <a:latin typeface="Verdana"/>
                <a:cs typeface="Verdana"/>
              </a:rPr>
              <a:t> </a:t>
            </a:r>
            <a:r>
              <a:rPr sz="1350" spc="-113" dirty="0">
                <a:latin typeface="Verdana"/>
                <a:cs typeface="Verdana"/>
              </a:rPr>
              <a:t>first</a:t>
            </a:r>
            <a:r>
              <a:rPr sz="1350" spc="-120" dirty="0">
                <a:latin typeface="Verdana"/>
                <a:cs typeface="Verdana"/>
              </a:rPr>
              <a:t> </a:t>
            </a:r>
            <a:r>
              <a:rPr sz="1350" spc="79" dirty="0">
                <a:latin typeface="Verdana"/>
                <a:cs typeface="Verdana"/>
              </a:rPr>
              <a:t>page</a:t>
            </a:r>
            <a:r>
              <a:rPr sz="1350" spc="-94" dirty="0">
                <a:latin typeface="Verdana"/>
                <a:cs typeface="Verdana"/>
              </a:rPr>
              <a:t> </a:t>
            </a:r>
            <a:r>
              <a:rPr sz="1350" spc="-34" dirty="0">
                <a:latin typeface="Verdana"/>
                <a:cs typeface="Verdana"/>
              </a:rPr>
              <a:t>instead.</a:t>
            </a:r>
            <a:endParaRPr sz="135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091" y="4885277"/>
            <a:ext cx="2347436" cy="6559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476" algn="ctr">
              <a:spcBef>
                <a:spcPts val="75"/>
              </a:spcBef>
            </a:pPr>
            <a:r>
              <a:rPr sz="1050" spc="-206" dirty="0">
                <a:latin typeface="Verdana"/>
                <a:cs typeface="Verdana"/>
              </a:rPr>
              <a:t>I</a:t>
            </a:r>
            <a:r>
              <a:rPr sz="1050" spc="-90" dirty="0">
                <a:latin typeface="Verdana"/>
                <a:cs typeface="Verdana"/>
              </a:rPr>
              <a:t> </a:t>
            </a:r>
            <a:r>
              <a:rPr sz="1050" spc="49" dirty="0">
                <a:latin typeface="Verdana"/>
                <a:cs typeface="Verdana"/>
              </a:rPr>
              <a:t>dec</a:t>
            </a:r>
            <a:r>
              <a:rPr sz="1050" spc="34" dirty="0">
                <a:latin typeface="Verdana"/>
                <a:cs typeface="Verdana"/>
              </a:rPr>
              <a:t>i</a:t>
            </a:r>
            <a:r>
              <a:rPr sz="1050" spc="60" dirty="0">
                <a:latin typeface="Verdana"/>
                <a:cs typeface="Verdana"/>
              </a:rPr>
              <a:t>de</a:t>
            </a:r>
            <a:r>
              <a:rPr sz="1050" spc="64" dirty="0">
                <a:latin typeface="Verdana"/>
                <a:cs typeface="Verdana"/>
              </a:rPr>
              <a:t>d</a:t>
            </a:r>
            <a:r>
              <a:rPr sz="1050" spc="-105" dirty="0">
                <a:latin typeface="Verdana"/>
                <a:cs typeface="Verdana"/>
              </a:rPr>
              <a:t> </a:t>
            </a:r>
            <a:r>
              <a:rPr sz="1050" spc="-68" dirty="0">
                <a:latin typeface="Verdana"/>
                <a:cs typeface="Verdana"/>
              </a:rPr>
              <a:t>t</a:t>
            </a:r>
            <a:r>
              <a:rPr sz="1050" spc="49" dirty="0">
                <a:latin typeface="Verdana"/>
                <a:cs typeface="Verdana"/>
              </a:rPr>
              <a:t>o</a:t>
            </a:r>
            <a:r>
              <a:rPr sz="1050" spc="-79" dirty="0">
                <a:latin typeface="Verdana"/>
                <a:cs typeface="Verdana"/>
              </a:rPr>
              <a:t> </a:t>
            </a:r>
            <a:r>
              <a:rPr sz="1050" spc="-90" dirty="0">
                <a:latin typeface="Verdana"/>
                <a:cs typeface="Verdana"/>
              </a:rPr>
              <a:t>u</a:t>
            </a:r>
            <a:r>
              <a:rPr sz="1050" spc="-83" dirty="0">
                <a:latin typeface="Verdana"/>
                <a:cs typeface="Verdana"/>
              </a:rPr>
              <a:t>s</a:t>
            </a:r>
            <a:r>
              <a:rPr sz="1050" spc="56" dirty="0">
                <a:latin typeface="Verdana"/>
                <a:cs typeface="Verdana"/>
              </a:rPr>
              <a:t>e</a:t>
            </a:r>
            <a:r>
              <a:rPr sz="1050" spc="-83" dirty="0">
                <a:latin typeface="Verdana"/>
                <a:cs typeface="Verdana"/>
              </a:rPr>
              <a:t> </a:t>
            </a:r>
            <a:r>
              <a:rPr sz="1050" spc="86" dirty="0">
                <a:latin typeface="Verdana"/>
                <a:cs typeface="Verdana"/>
              </a:rPr>
              <a:t>a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143" dirty="0">
                <a:latin typeface="Verdana"/>
                <a:cs typeface="Verdana"/>
              </a:rPr>
              <a:t>s</a:t>
            </a:r>
            <a:r>
              <a:rPr sz="1050" spc="-68" dirty="0">
                <a:latin typeface="Verdana"/>
                <a:cs typeface="Verdana"/>
              </a:rPr>
              <a:t>t</a:t>
            </a:r>
            <a:r>
              <a:rPr sz="1050" spc="15" dirty="0">
                <a:latin typeface="Verdana"/>
                <a:cs typeface="Verdana"/>
              </a:rPr>
              <a:t>e</a:t>
            </a:r>
            <a:r>
              <a:rPr sz="1050" spc="11" dirty="0">
                <a:latin typeface="Verdana"/>
                <a:cs typeface="Verdana"/>
              </a:rPr>
              <a:t>n</a:t>
            </a:r>
            <a:r>
              <a:rPr sz="1050" spc="34" dirty="0">
                <a:latin typeface="Verdana"/>
                <a:cs typeface="Verdana"/>
              </a:rPr>
              <a:t>c</a:t>
            </a:r>
            <a:r>
              <a:rPr sz="1050" spc="23" dirty="0">
                <a:latin typeface="Verdana"/>
                <a:cs typeface="Verdana"/>
              </a:rPr>
              <a:t>i</a:t>
            </a:r>
            <a:r>
              <a:rPr sz="1050" spc="-79" dirty="0">
                <a:latin typeface="Verdana"/>
                <a:cs typeface="Verdana"/>
              </a:rPr>
              <a:t>l</a:t>
            </a:r>
            <a:r>
              <a:rPr sz="1050" spc="-105" dirty="0">
                <a:latin typeface="Verdana"/>
                <a:cs typeface="Verdana"/>
              </a:rPr>
              <a:t> </a:t>
            </a:r>
            <a:r>
              <a:rPr sz="1050" spc="38" dirty="0">
                <a:latin typeface="Verdana"/>
                <a:cs typeface="Verdana"/>
              </a:rPr>
              <a:t>an</a:t>
            </a:r>
            <a:r>
              <a:rPr sz="1050" spc="41" dirty="0">
                <a:latin typeface="Verdana"/>
                <a:cs typeface="Verdana"/>
              </a:rPr>
              <a:t>d</a:t>
            </a:r>
            <a:r>
              <a:rPr sz="1050" spc="-79" dirty="0">
                <a:latin typeface="Verdana"/>
                <a:cs typeface="Verdana"/>
              </a:rPr>
              <a:t> </a:t>
            </a:r>
            <a:r>
              <a:rPr sz="1050" spc="-11" dirty="0">
                <a:latin typeface="Verdana"/>
                <a:cs typeface="Verdana"/>
              </a:rPr>
              <a:t>put  </a:t>
            </a:r>
            <a:r>
              <a:rPr sz="1050" spc="-68" dirty="0">
                <a:latin typeface="Verdana"/>
                <a:cs typeface="Verdana"/>
              </a:rPr>
              <a:t>t</a:t>
            </a:r>
            <a:r>
              <a:rPr sz="1050" spc="-41" dirty="0">
                <a:latin typeface="Verdana"/>
                <a:cs typeface="Verdana"/>
              </a:rPr>
              <a:t>ext</a:t>
            </a:r>
            <a:r>
              <a:rPr sz="1050" spc="-71" dirty="0">
                <a:latin typeface="Verdana"/>
                <a:cs typeface="Verdana"/>
              </a:rPr>
              <a:t> </a:t>
            </a:r>
            <a:r>
              <a:rPr sz="1050" spc="49" dirty="0">
                <a:latin typeface="Verdana"/>
                <a:cs typeface="Verdana"/>
              </a:rPr>
              <a:t>o</a:t>
            </a:r>
            <a:r>
              <a:rPr sz="1050" spc="-23" dirty="0">
                <a:latin typeface="Verdana"/>
                <a:cs typeface="Verdana"/>
              </a:rPr>
              <a:t>n</a:t>
            </a:r>
            <a:r>
              <a:rPr sz="1050" spc="-94" dirty="0">
                <a:latin typeface="Verdana"/>
                <a:cs typeface="Verdana"/>
              </a:rPr>
              <a:t> </a:t>
            </a:r>
            <a:r>
              <a:rPr sz="1050" spc="-49" dirty="0">
                <a:latin typeface="Verdana"/>
                <a:cs typeface="Verdana"/>
              </a:rPr>
              <a:t>my</a:t>
            </a:r>
            <a:r>
              <a:rPr sz="1050" spc="-86" dirty="0">
                <a:latin typeface="Verdana"/>
                <a:cs typeface="Verdana"/>
              </a:rPr>
              <a:t> </a:t>
            </a:r>
            <a:r>
              <a:rPr sz="1050" spc="83" dirty="0">
                <a:latin typeface="Verdana"/>
                <a:cs typeface="Verdana"/>
              </a:rPr>
              <a:t>c</a:t>
            </a:r>
            <a:r>
              <a:rPr sz="1050" spc="101" dirty="0">
                <a:latin typeface="Verdana"/>
                <a:cs typeface="Verdana"/>
              </a:rPr>
              <a:t>o</a:t>
            </a:r>
            <a:r>
              <a:rPr sz="1050" spc="-34" dirty="0">
                <a:latin typeface="Verdana"/>
                <a:cs typeface="Verdana"/>
              </a:rPr>
              <a:t>v</a:t>
            </a:r>
            <a:r>
              <a:rPr sz="1050" spc="-56" dirty="0">
                <a:latin typeface="Verdana"/>
                <a:cs typeface="Verdana"/>
              </a:rPr>
              <a:t>er,</a:t>
            </a:r>
            <a:r>
              <a:rPr sz="1050" spc="-105" dirty="0">
                <a:latin typeface="Verdana"/>
                <a:cs typeface="Verdana"/>
              </a:rPr>
              <a:t> </a:t>
            </a:r>
            <a:r>
              <a:rPr sz="1050" spc="-90" dirty="0">
                <a:latin typeface="Verdana"/>
                <a:cs typeface="Verdana"/>
              </a:rPr>
              <a:t>u</a:t>
            </a:r>
            <a:r>
              <a:rPr sz="1050" spc="-83" dirty="0">
                <a:latin typeface="Verdana"/>
                <a:cs typeface="Verdana"/>
              </a:rPr>
              <a:t>s</a:t>
            </a:r>
            <a:r>
              <a:rPr sz="1050" spc="-68" dirty="0">
                <a:latin typeface="Verdana"/>
                <a:cs typeface="Verdana"/>
              </a:rPr>
              <a:t>i</a:t>
            </a:r>
            <a:r>
              <a:rPr sz="1050" spc="-26" dirty="0">
                <a:latin typeface="Verdana"/>
                <a:cs typeface="Verdana"/>
              </a:rPr>
              <a:t>n</a:t>
            </a:r>
            <a:r>
              <a:rPr sz="1050" spc="53" dirty="0">
                <a:latin typeface="Verdana"/>
                <a:cs typeface="Verdana"/>
              </a:rPr>
              <a:t>g</a:t>
            </a:r>
            <a:r>
              <a:rPr sz="1050" spc="-90" dirty="0">
                <a:latin typeface="Verdana"/>
                <a:cs typeface="Verdana"/>
              </a:rPr>
              <a:t> </a:t>
            </a:r>
            <a:r>
              <a:rPr sz="1050" spc="-11" dirty="0">
                <a:latin typeface="Verdana"/>
                <a:cs typeface="Verdana"/>
              </a:rPr>
              <a:t>d</a:t>
            </a:r>
            <a:r>
              <a:rPr sz="1050" spc="-4" dirty="0">
                <a:latin typeface="Verdana"/>
                <a:cs typeface="Verdana"/>
              </a:rPr>
              <a:t>i</a:t>
            </a:r>
            <a:r>
              <a:rPr sz="1050" spc="-49" dirty="0">
                <a:latin typeface="Verdana"/>
                <a:cs typeface="Verdana"/>
              </a:rPr>
              <a:t>f</a:t>
            </a:r>
            <a:r>
              <a:rPr sz="1050" spc="-15" dirty="0">
                <a:latin typeface="Verdana"/>
                <a:cs typeface="Verdana"/>
              </a:rPr>
              <a:t>fere</a:t>
            </a:r>
            <a:r>
              <a:rPr sz="1050" spc="-26" dirty="0">
                <a:latin typeface="Verdana"/>
                <a:cs typeface="Verdana"/>
              </a:rPr>
              <a:t>n</a:t>
            </a:r>
            <a:r>
              <a:rPr sz="1050" spc="-56" dirty="0">
                <a:latin typeface="Verdana"/>
                <a:cs typeface="Verdana"/>
              </a:rPr>
              <a:t>t  </a:t>
            </a:r>
            <a:r>
              <a:rPr sz="1050" spc="-15" dirty="0">
                <a:latin typeface="Verdana"/>
                <a:cs typeface="Verdana"/>
              </a:rPr>
              <a:t>pen</a:t>
            </a:r>
            <a:r>
              <a:rPr sz="1050" spc="-11" dirty="0">
                <a:latin typeface="Verdana"/>
                <a:cs typeface="Verdana"/>
              </a:rPr>
              <a:t>s</a:t>
            </a:r>
            <a:r>
              <a:rPr sz="1050" spc="-98" dirty="0">
                <a:latin typeface="Verdana"/>
                <a:cs typeface="Verdana"/>
              </a:rPr>
              <a:t> </a:t>
            </a:r>
            <a:r>
              <a:rPr sz="1050" spc="38" dirty="0">
                <a:latin typeface="Verdana"/>
                <a:cs typeface="Verdana"/>
              </a:rPr>
              <a:t>an</a:t>
            </a:r>
            <a:r>
              <a:rPr sz="1050" spc="41" dirty="0">
                <a:latin typeface="Verdana"/>
                <a:cs typeface="Verdana"/>
              </a:rPr>
              <a:t>d</a:t>
            </a:r>
            <a:r>
              <a:rPr sz="1050" spc="-79" dirty="0">
                <a:latin typeface="Verdana"/>
                <a:cs typeface="Verdana"/>
              </a:rPr>
              <a:t> </a:t>
            </a:r>
            <a:r>
              <a:rPr sz="1050" spc="30" dirty="0">
                <a:latin typeface="Verdana"/>
                <a:cs typeface="Verdana"/>
              </a:rPr>
              <a:t>penc</a:t>
            </a:r>
            <a:r>
              <a:rPr sz="1050" spc="19" dirty="0">
                <a:latin typeface="Verdana"/>
                <a:cs typeface="Verdana"/>
              </a:rPr>
              <a:t>i</a:t>
            </a:r>
            <a:r>
              <a:rPr sz="1050" spc="-83" dirty="0">
                <a:latin typeface="Verdana"/>
                <a:cs typeface="Verdana"/>
              </a:rPr>
              <a:t>l</a:t>
            </a:r>
            <a:r>
              <a:rPr sz="1050" spc="-153" dirty="0">
                <a:latin typeface="Verdana"/>
                <a:cs typeface="Verdana"/>
              </a:rPr>
              <a:t>s</a:t>
            </a:r>
            <a:r>
              <a:rPr sz="1050" spc="-94" dirty="0">
                <a:latin typeface="Verdana"/>
                <a:cs typeface="Verdana"/>
              </a:rPr>
              <a:t>.</a:t>
            </a:r>
            <a:r>
              <a:rPr sz="1050" spc="-105" dirty="0">
                <a:latin typeface="Verdana"/>
                <a:cs typeface="Verdana"/>
              </a:rPr>
              <a:t> </a:t>
            </a:r>
            <a:r>
              <a:rPr sz="1050" spc="-206" dirty="0">
                <a:latin typeface="Verdana"/>
                <a:cs typeface="Verdana"/>
              </a:rPr>
              <a:t>I</a:t>
            </a:r>
            <a:r>
              <a:rPr sz="1050" spc="-90" dirty="0">
                <a:latin typeface="Verdana"/>
                <a:cs typeface="Verdana"/>
              </a:rPr>
              <a:t> </a:t>
            </a:r>
            <a:r>
              <a:rPr sz="1050" spc="4" dirty="0">
                <a:latin typeface="Verdana"/>
                <a:cs typeface="Verdana"/>
              </a:rPr>
              <a:t>a</a:t>
            </a:r>
            <a:r>
              <a:rPr sz="1050" spc="11" dirty="0">
                <a:latin typeface="Verdana"/>
                <a:cs typeface="Verdana"/>
              </a:rPr>
              <a:t>l</a:t>
            </a:r>
            <a:r>
              <a:rPr sz="1050" spc="-143" dirty="0">
                <a:latin typeface="Verdana"/>
                <a:cs typeface="Verdana"/>
              </a:rPr>
              <a:t>s</a:t>
            </a:r>
            <a:r>
              <a:rPr sz="1050" spc="49" dirty="0">
                <a:latin typeface="Verdana"/>
                <a:cs typeface="Verdana"/>
              </a:rPr>
              <a:t>o</a:t>
            </a:r>
            <a:r>
              <a:rPr sz="1050" spc="-98" dirty="0">
                <a:latin typeface="Verdana"/>
                <a:cs typeface="Verdana"/>
              </a:rPr>
              <a:t> </a:t>
            </a:r>
            <a:r>
              <a:rPr sz="1050" spc="-26" dirty="0">
                <a:latin typeface="Verdana"/>
                <a:cs typeface="Verdana"/>
              </a:rPr>
              <a:t>h</a:t>
            </a:r>
            <a:r>
              <a:rPr sz="1050" spc="19" dirty="0">
                <a:latin typeface="Verdana"/>
                <a:cs typeface="Verdana"/>
              </a:rPr>
              <a:t>a</a:t>
            </a:r>
            <a:r>
              <a:rPr sz="1050" spc="30" dirty="0">
                <a:latin typeface="Verdana"/>
                <a:cs typeface="Verdana"/>
              </a:rPr>
              <a:t>v</a:t>
            </a:r>
            <a:r>
              <a:rPr sz="1050" spc="56" dirty="0">
                <a:latin typeface="Verdana"/>
                <a:cs typeface="Verdana"/>
              </a:rPr>
              <a:t>e</a:t>
            </a:r>
            <a:r>
              <a:rPr sz="1050" spc="-101" dirty="0">
                <a:latin typeface="Verdana"/>
                <a:cs typeface="Verdana"/>
              </a:rPr>
              <a:t> </a:t>
            </a:r>
            <a:r>
              <a:rPr sz="1050" spc="-68" dirty="0">
                <a:latin typeface="Verdana"/>
                <a:cs typeface="Verdana"/>
              </a:rPr>
              <a:t>l</a:t>
            </a:r>
            <a:r>
              <a:rPr sz="1050" spc="-75" dirty="0">
                <a:latin typeface="Verdana"/>
                <a:cs typeface="Verdana"/>
              </a:rPr>
              <a:t>i</a:t>
            </a:r>
            <a:r>
              <a:rPr sz="1050" spc="-41" dirty="0">
                <a:latin typeface="Verdana"/>
                <a:cs typeface="Verdana"/>
              </a:rPr>
              <a:t>m</a:t>
            </a:r>
            <a:r>
              <a:rPr sz="1050" spc="-75" dirty="0">
                <a:latin typeface="Verdana"/>
                <a:cs typeface="Verdana"/>
              </a:rPr>
              <a:t>i</a:t>
            </a:r>
            <a:r>
              <a:rPr sz="1050" spc="-68" dirty="0">
                <a:latin typeface="Verdana"/>
                <a:cs typeface="Verdana"/>
              </a:rPr>
              <a:t>t</a:t>
            </a:r>
            <a:r>
              <a:rPr sz="1050" spc="49" dirty="0">
                <a:latin typeface="Verdana"/>
                <a:cs typeface="Verdana"/>
              </a:rPr>
              <a:t>ed  </a:t>
            </a:r>
            <a:r>
              <a:rPr sz="1050" spc="-30" dirty="0">
                <a:latin typeface="Verdana"/>
                <a:cs typeface="Verdana"/>
              </a:rPr>
              <a:t>colours.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57538" y="5176075"/>
            <a:ext cx="5716429" cy="592663"/>
          </a:xfrm>
          <a:prstGeom prst="rect">
            <a:avLst/>
          </a:prstGeom>
          <a:solidFill>
            <a:srgbClr val="F7F4ED"/>
          </a:solidFill>
          <a:ln w="19811">
            <a:solidFill>
              <a:srgbClr val="000000"/>
            </a:solidFill>
          </a:ln>
        </p:spPr>
        <p:txBody>
          <a:bodyPr vert="horz" wrap="square" lIns="0" tIns="31433" rIns="0" bIns="0" rtlCol="0">
            <a:spAutoFit/>
          </a:bodyPr>
          <a:lstStyle/>
          <a:p>
            <a:pPr marL="68104" marR="93345">
              <a:lnSpc>
                <a:spcPct val="90100"/>
              </a:lnSpc>
              <a:spcBef>
                <a:spcPts val="248"/>
              </a:spcBef>
            </a:pPr>
            <a:r>
              <a:rPr sz="1350" dirty="0">
                <a:latin typeface="Verdana"/>
                <a:cs typeface="Verdana"/>
              </a:rPr>
              <a:t>You</a:t>
            </a:r>
            <a:r>
              <a:rPr sz="1350" spc="-109" dirty="0">
                <a:latin typeface="Verdana"/>
                <a:cs typeface="Verdana"/>
              </a:rPr>
              <a:t> </a:t>
            </a:r>
            <a:r>
              <a:rPr sz="1350" spc="34" dirty="0">
                <a:latin typeface="Verdana"/>
                <a:cs typeface="Verdana"/>
              </a:rPr>
              <a:t>could</a:t>
            </a:r>
            <a:r>
              <a:rPr sz="1350" spc="-98" dirty="0">
                <a:latin typeface="Verdana"/>
                <a:cs typeface="Verdana"/>
              </a:rPr>
              <a:t> </a:t>
            </a:r>
            <a:r>
              <a:rPr sz="1350" spc="-53" dirty="0">
                <a:latin typeface="Verdana"/>
                <a:cs typeface="Verdana"/>
              </a:rPr>
              <a:t>use</a:t>
            </a:r>
            <a:r>
              <a:rPr sz="1350" spc="-83" dirty="0">
                <a:latin typeface="Verdana"/>
                <a:cs typeface="Verdana"/>
              </a:rPr>
              <a:t> </a:t>
            </a:r>
            <a:r>
              <a:rPr sz="1350" spc="-26" dirty="0">
                <a:latin typeface="Verdana"/>
                <a:cs typeface="Verdana"/>
              </a:rPr>
              <a:t>paint,</a:t>
            </a:r>
            <a:r>
              <a:rPr sz="1350" spc="-101" dirty="0">
                <a:latin typeface="Verdana"/>
                <a:cs typeface="Verdana"/>
              </a:rPr>
              <a:t> </a:t>
            </a:r>
            <a:r>
              <a:rPr sz="1350" spc="-4" dirty="0">
                <a:latin typeface="Verdana"/>
                <a:cs typeface="Verdana"/>
              </a:rPr>
              <a:t>pencil,</a:t>
            </a:r>
            <a:r>
              <a:rPr sz="1350" spc="-101" dirty="0">
                <a:latin typeface="Verdana"/>
                <a:cs typeface="Verdana"/>
              </a:rPr>
              <a:t> </a:t>
            </a:r>
            <a:r>
              <a:rPr sz="1350" spc="-4" dirty="0">
                <a:latin typeface="Verdana"/>
                <a:cs typeface="Verdana"/>
              </a:rPr>
              <a:t>pen,</a:t>
            </a:r>
            <a:r>
              <a:rPr sz="1350" spc="-79" dirty="0">
                <a:latin typeface="Verdana"/>
                <a:cs typeface="Verdana"/>
              </a:rPr>
              <a:t> </a:t>
            </a:r>
            <a:r>
              <a:rPr sz="1350" spc="-64" dirty="0">
                <a:latin typeface="Verdana"/>
                <a:cs typeface="Verdana"/>
              </a:rPr>
              <a:t>stencils,</a:t>
            </a:r>
            <a:r>
              <a:rPr sz="1350" spc="-101" dirty="0">
                <a:latin typeface="Verdana"/>
                <a:cs typeface="Verdana"/>
              </a:rPr>
              <a:t> </a:t>
            </a:r>
            <a:r>
              <a:rPr sz="1350" spc="-56" dirty="0">
                <a:latin typeface="Verdana"/>
                <a:cs typeface="Verdana"/>
              </a:rPr>
              <a:t>printing,</a:t>
            </a:r>
            <a:r>
              <a:rPr sz="1350" spc="-101" dirty="0">
                <a:latin typeface="Verdana"/>
                <a:cs typeface="Verdana"/>
              </a:rPr>
              <a:t> </a:t>
            </a:r>
            <a:r>
              <a:rPr sz="1350" spc="-64" dirty="0">
                <a:latin typeface="Verdana"/>
                <a:cs typeface="Verdana"/>
              </a:rPr>
              <a:t>stamps,</a:t>
            </a:r>
            <a:r>
              <a:rPr sz="1350" spc="-90" dirty="0">
                <a:latin typeface="Verdana"/>
                <a:cs typeface="Verdana"/>
              </a:rPr>
              <a:t> </a:t>
            </a:r>
            <a:r>
              <a:rPr sz="1350" spc="19" dirty="0">
                <a:latin typeface="Verdana"/>
                <a:cs typeface="Verdana"/>
              </a:rPr>
              <a:t>collage, </a:t>
            </a:r>
            <a:r>
              <a:rPr sz="1350" spc="-465" dirty="0">
                <a:latin typeface="Verdana"/>
                <a:cs typeface="Verdana"/>
              </a:rPr>
              <a:t> </a:t>
            </a:r>
            <a:r>
              <a:rPr sz="1350" spc="-83" dirty="0">
                <a:latin typeface="Verdana"/>
                <a:cs typeface="Verdana"/>
              </a:rPr>
              <a:t>stickers, </a:t>
            </a:r>
            <a:r>
              <a:rPr sz="1350" spc="-8" dirty="0">
                <a:latin typeface="Verdana"/>
                <a:cs typeface="Verdana"/>
              </a:rPr>
              <a:t>doodles, </a:t>
            </a:r>
            <a:r>
              <a:rPr sz="1350" spc="-4" dirty="0">
                <a:latin typeface="Verdana"/>
                <a:cs typeface="Verdana"/>
              </a:rPr>
              <a:t>photos…anything </a:t>
            </a:r>
            <a:r>
              <a:rPr sz="1350" spc="-19" dirty="0">
                <a:latin typeface="Verdana"/>
                <a:cs typeface="Verdana"/>
              </a:rPr>
              <a:t>you </a:t>
            </a:r>
            <a:r>
              <a:rPr sz="1350" spc="-75" dirty="0">
                <a:latin typeface="Verdana"/>
                <a:cs typeface="Verdana"/>
              </a:rPr>
              <a:t>like! </a:t>
            </a:r>
            <a:r>
              <a:rPr sz="1350" spc="41" dirty="0">
                <a:latin typeface="Verdana"/>
                <a:cs typeface="Verdana"/>
              </a:rPr>
              <a:t>Make </a:t>
            </a:r>
            <a:r>
              <a:rPr sz="1350" spc="-83" dirty="0">
                <a:latin typeface="Verdana"/>
                <a:cs typeface="Verdana"/>
              </a:rPr>
              <a:t>it </a:t>
            </a:r>
            <a:r>
              <a:rPr sz="1350" spc="-26" dirty="0">
                <a:latin typeface="Verdana"/>
                <a:cs typeface="Verdana"/>
              </a:rPr>
              <a:t>personal </a:t>
            </a:r>
            <a:r>
              <a:rPr sz="1350" spc="-11" dirty="0">
                <a:latin typeface="Verdana"/>
                <a:cs typeface="Verdana"/>
              </a:rPr>
              <a:t>to </a:t>
            </a:r>
            <a:r>
              <a:rPr sz="1350" spc="-8" dirty="0">
                <a:latin typeface="Verdana"/>
                <a:cs typeface="Verdana"/>
              </a:rPr>
              <a:t> </a:t>
            </a:r>
            <a:r>
              <a:rPr sz="1350" spc="-11" dirty="0">
                <a:latin typeface="Verdana"/>
                <a:cs typeface="Verdana"/>
              </a:rPr>
              <a:t>y</a:t>
            </a:r>
            <a:r>
              <a:rPr sz="1350" spc="-15" dirty="0">
                <a:latin typeface="Verdana"/>
                <a:cs typeface="Verdana"/>
              </a:rPr>
              <a:t>o</a:t>
            </a:r>
            <a:r>
              <a:rPr sz="1350" spc="-79" dirty="0">
                <a:latin typeface="Verdana"/>
                <a:cs typeface="Verdana"/>
              </a:rPr>
              <a:t>u,</a:t>
            </a:r>
            <a:r>
              <a:rPr sz="1350" spc="-98" dirty="0">
                <a:latin typeface="Verdana"/>
                <a:cs typeface="Verdana"/>
              </a:rPr>
              <a:t> </a:t>
            </a:r>
            <a:r>
              <a:rPr sz="1350" spc="-11" dirty="0">
                <a:latin typeface="Verdana"/>
                <a:cs typeface="Verdana"/>
              </a:rPr>
              <a:t>y</a:t>
            </a:r>
            <a:r>
              <a:rPr sz="1350" spc="-15" dirty="0">
                <a:latin typeface="Verdana"/>
                <a:cs typeface="Verdana"/>
              </a:rPr>
              <a:t>o</a:t>
            </a:r>
            <a:r>
              <a:rPr sz="1350" spc="-105" dirty="0">
                <a:latin typeface="Verdana"/>
                <a:cs typeface="Verdana"/>
              </a:rPr>
              <a:t>ur</a:t>
            </a:r>
            <a:r>
              <a:rPr sz="1350" spc="-101" dirty="0">
                <a:latin typeface="Verdana"/>
                <a:cs typeface="Verdana"/>
              </a:rPr>
              <a:t> </a:t>
            </a:r>
            <a:r>
              <a:rPr sz="1350" spc="-86" dirty="0">
                <a:latin typeface="Verdana"/>
                <a:cs typeface="Verdana"/>
              </a:rPr>
              <a:t>i</a:t>
            </a:r>
            <a:r>
              <a:rPr sz="1350" spc="-41" dirty="0">
                <a:latin typeface="Verdana"/>
                <a:cs typeface="Verdana"/>
              </a:rPr>
              <a:t>n</a:t>
            </a:r>
            <a:r>
              <a:rPr sz="1350" spc="-86" dirty="0">
                <a:latin typeface="Verdana"/>
                <a:cs typeface="Verdana"/>
              </a:rPr>
              <a:t>t</a:t>
            </a:r>
            <a:r>
              <a:rPr sz="1350" spc="64" dirty="0">
                <a:latin typeface="Verdana"/>
                <a:cs typeface="Verdana"/>
              </a:rPr>
              <a:t>e</a:t>
            </a:r>
            <a:r>
              <a:rPr sz="1350" spc="-41" dirty="0">
                <a:latin typeface="Verdana"/>
                <a:cs typeface="Verdana"/>
              </a:rPr>
              <a:t>r</a:t>
            </a:r>
            <a:r>
              <a:rPr sz="1350" spc="-68" dirty="0">
                <a:latin typeface="Verdana"/>
                <a:cs typeface="Verdana"/>
              </a:rPr>
              <a:t>e</a:t>
            </a:r>
            <a:r>
              <a:rPr sz="1350" spc="-150" dirty="0">
                <a:latin typeface="Verdana"/>
                <a:cs typeface="Verdana"/>
              </a:rPr>
              <a:t>s</a:t>
            </a:r>
            <a:r>
              <a:rPr sz="1350" spc="-124" dirty="0">
                <a:latin typeface="Verdana"/>
                <a:cs typeface="Verdana"/>
              </a:rPr>
              <a:t>t</a:t>
            </a:r>
            <a:r>
              <a:rPr sz="1350" spc="-180" dirty="0">
                <a:latin typeface="Verdana"/>
                <a:cs typeface="Verdana"/>
              </a:rPr>
              <a:t>s</a:t>
            </a:r>
            <a:r>
              <a:rPr sz="1350" spc="-75" dirty="0">
                <a:latin typeface="Verdana"/>
                <a:cs typeface="Verdana"/>
              </a:rPr>
              <a:t> </a:t>
            </a:r>
            <a:r>
              <a:rPr sz="1350" spc="101" dirty="0">
                <a:latin typeface="Verdana"/>
                <a:cs typeface="Verdana"/>
              </a:rPr>
              <a:t>a</a:t>
            </a:r>
            <a:r>
              <a:rPr sz="1350" spc="-41" dirty="0">
                <a:latin typeface="Verdana"/>
                <a:cs typeface="Verdana"/>
              </a:rPr>
              <a:t>n</a:t>
            </a:r>
            <a:r>
              <a:rPr sz="1350" spc="83" dirty="0">
                <a:latin typeface="Verdana"/>
                <a:cs typeface="Verdana"/>
              </a:rPr>
              <a:t>d</a:t>
            </a:r>
            <a:r>
              <a:rPr sz="1350" spc="-90" dirty="0">
                <a:latin typeface="Verdana"/>
                <a:cs typeface="Verdana"/>
              </a:rPr>
              <a:t> </a:t>
            </a:r>
            <a:r>
              <a:rPr sz="1350" spc="109" dirty="0">
                <a:latin typeface="Verdana"/>
                <a:cs typeface="Verdana"/>
              </a:rPr>
              <a:t>a</a:t>
            </a:r>
            <a:r>
              <a:rPr sz="1350" spc="-105" dirty="0">
                <a:latin typeface="Verdana"/>
                <a:cs typeface="Verdana"/>
              </a:rPr>
              <a:t> </a:t>
            </a:r>
            <a:r>
              <a:rPr sz="1350" spc="-150" dirty="0">
                <a:latin typeface="Verdana"/>
                <a:cs typeface="Verdana"/>
              </a:rPr>
              <a:t>s</a:t>
            </a:r>
            <a:r>
              <a:rPr sz="1350" spc="-120" dirty="0">
                <a:latin typeface="Verdana"/>
                <a:cs typeface="Verdana"/>
              </a:rPr>
              <a:t>t</a:t>
            </a:r>
            <a:r>
              <a:rPr sz="1350" spc="-124" dirty="0">
                <a:latin typeface="Verdana"/>
                <a:cs typeface="Verdana"/>
              </a:rPr>
              <a:t>y</a:t>
            </a:r>
            <a:r>
              <a:rPr sz="1350" spc="-53" dirty="0">
                <a:latin typeface="Verdana"/>
                <a:cs typeface="Verdana"/>
              </a:rPr>
              <a:t>l</a:t>
            </a:r>
            <a:r>
              <a:rPr sz="1350" spc="71" dirty="0">
                <a:latin typeface="Verdana"/>
                <a:cs typeface="Verdana"/>
              </a:rPr>
              <a:t>e</a:t>
            </a:r>
            <a:r>
              <a:rPr sz="1350" spc="-94" dirty="0">
                <a:latin typeface="Verdana"/>
                <a:cs typeface="Verdana"/>
              </a:rPr>
              <a:t> </a:t>
            </a:r>
            <a:r>
              <a:rPr sz="1350" spc="4" dirty="0">
                <a:latin typeface="Verdana"/>
                <a:cs typeface="Verdana"/>
              </a:rPr>
              <a:t>of</a:t>
            </a:r>
            <a:r>
              <a:rPr sz="1350" spc="-109" dirty="0">
                <a:latin typeface="Verdana"/>
                <a:cs typeface="Verdana"/>
              </a:rPr>
              <a:t> </a:t>
            </a:r>
            <a:r>
              <a:rPr sz="1350" spc="101" dirty="0">
                <a:latin typeface="Verdana"/>
                <a:cs typeface="Verdana"/>
              </a:rPr>
              <a:t>a</a:t>
            </a:r>
            <a:r>
              <a:rPr sz="1350" spc="-124" dirty="0">
                <a:latin typeface="Verdana"/>
                <a:cs typeface="Verdana"/>
              </a:rPr>
              <a:t>rt</a:t>
            </a:r>
            <a:r>
              <a:rPr sz="1350" spc="-101" dirty="0">
                <a:latin typeface="Verdana"/>
                <a:cs typeface="Verdana"/>
              </a:rPr>
              <a:t> </a:t>
            </a:r>
            <a:r>
              <a:rPr sz="1350" spc="-11" dirty="0">
                <a:latin typeface="Verdana"/>
                <a:cs typeface="Verdana"/>
              </a:rPr>
              <a:t>y</a:t>
            </a:r>
            <a:r>
              <a:rPr sz="1350" spc="-15" dirty="0">
                <a:latin typeface="Verdana"/>
                <a:cs typeface="Verdana"/>
              </a:rPr>
              <a:t>o</a:t>
            </a:r>
            <a:r>
              <a:rPr sz="1350" spc="-34" dirty="0">
                <a:latin typeface="Verdana"/>
                <a:cs typeface="Verdana"/>
              </a:rPr>
              <a:t>u</a:t>
            </a:r>
            <a:r>
              <a:rPr sz="1350" spc="-101" dirty="0">
                <a:latin typeface="Verdana"/>
                <a:cs typeface="Verdana"/>
              </a:rPr>
              <a:t> </a:t>
            </a:r>
            <a:r>
              <a:rPr sz="1350" spc="-94" dirty="0">
                <a:latin typeface="Verdana"/>
                <a:cs typeface="Verdana"/>
              </a:rPr>
              <a:t>l</a:t>
            </a:r>
            <a:r>
              <a:rPr sz="1350" spc="-86" dirty="0">
                <a:latin typeface="Verdana"/>
                <a:cs typeface="Verdana"/>
              </a:rPr>
              <a:t>i</a:t>
            </a:r>
            <a:r>
              <a:rPr sz="1350" spc="-26" dirty="0">
                <a:latin typeface="Verdana"/>
                <a:cs typeface="Verdana"/>
              </a:rPr>
              <a:t>k</a:t>
            </a:r>
            <a:r>
              <a:rPr sz="1350" spc="-34" dirty="0">
                <a:latin typeface="Verdana"/>
                <a:cs typeface="Verdana"/>
              </a:rPr>
              <a:t>e</a:t>
            </a:r>
            <a:r>
              <a:rPr sz="1350" spc="-120" dirty="0">
                <a:latin typeface="Verdana"/>
                <a:cs typeface="Verdana"/>
              </a:rPr>
              <a:t>.</a:t>
            </a:r>
            <a:endParaRPr sz="135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63837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4322" y="108790"/>
            <a:ext cx="5925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G Somebody That I Used to Know" panose="02000000000000000000" pitchFamily="2" charset="0"/>
              </a:rPr>
              <a:t>ART A Level EQUIPMENT </a:t>
            </a:r>
            <a:r>
              <a:rPr lang="en-GB" sz="2400" b="1">
                <a:latin typeface="KG Somebody That I Used to Know" panose="02000000000000000000" pitchFamily="2" charset="0"/>
              </a:rPr>
              <a:t>KIT </a:t>
            </a:r>
            <a:r>
              <a:rPr lang="en-GB" sz="2400" b="1" smtClean="0">
                <a:latin typeface="KG Somebody That I Used to Know" panose="02000000000000000000" pitchFamily="2" charset="0"/>
              </a:rPr>
              <a:t>2022-23</a:t>
            </a:r>
            <a:endParaRPr lang="en-GB" sz="2400" b="1" dirty="0">
              <a:latin typeface="KG Somebody That I Used to Know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0455"/>
            <a:ext cx="8964488" cy="57861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KG Somebody That I Used to Know"/>
              </a:rPr>
              <a:t>Pritt stick (you will be expected to bring your own to lesson throughout the whole year)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KG Somebody That I Used to Know" panose="02000000000000000000" pitchFamily="2" charset="0"/>
              </a:rPr>
              <a:t>Decent set of watercolour paints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KG Somebody That I Used to Know" panose="02000000000000000000" pitchFamily="2" charset="0"/>
              </a:rPr>
              <a:t>Set of brushes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KG Somebody That I Used to Know"/>
              </a:rPr>
              <a:t>Set of sketching pencils (2B 4B etc)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KG Somebody That I Used to Know"/>
              </a:rPr>
              <a:t>Set of acrylic paints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KG Somebody That I Used to Know" panose="02000000000000000000" pitchFamily="2" charset="0"/>
              </a:rPr>
              <a:t>Sharpener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KG Somebody That I Used to Know" panose="02000000000000000000" pitchFamily="2" charset="0"/>
              </a:rPr>
              <a:t>Rubber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KG Somebody That I Used to Know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KG Somebody That I Used to Know" panose="02000000000000000000" pitchFamily="2" charset="0"/>
            </a:endParaRPr>
          </a:p>
          <a:p>
            <a:endParaRPr lang="en-GB" sz="1400" dirty="0">
              <a:latin typeface="KG Somebody That I Used to Know" panose="02000000000000000000" pitchFamily="2" charset="0"/>
            </a:endParaRPr>
          </a:p>
          <a:p>
            <a:endParaRPr lang="en-GB" sz="1400" dirty="0">
              <a:latin typeface="KG Somebody That I Used to Know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KG Somebody That I Used to Know" panose="02000000000000000000" pitchFamily="2" charset="0"/>
            </a:endParaRPr>
          </a:p>
          <a:p>
            <a:pPr algn="ctr"/>
            <a:r>
              <a:rPr lang="en-GB" dirty="0">
                <a:latin typeface="KG Somebody That I Used to Know" panose="02000000000000000000" pitchFamily="2" charset="0"/>
              </a:rPr>
              <a:t>A contribution of £20 towards the many items of specialist equipment we provide for you during the course.</a:t>
            </a:r>
          </a:p>
          <a:p>
            <a:pPr algn="ctr"/>
            <a:endParaRPr lang="en-GB" sz="1600" dirty="0">
              <a:latin typeface="KG Somebody That I Used to Know" panose="02000000000000000000" pitchFamily="2" charset="0"/>
            </a:endParaRPr>
          </a:p>
          <a:p>
            <a:pPr algn="ctr"/>
            <a:r>
              <a:rPr lang="en-GB" b="1" dirty="0">
                <a:latin typeface="Lucida Sans Typewriter" panose="020B0509030504030204" pitchFamily="49" charset="0"/>
              </a:rPr>
              <a:t>REMEMBER TO ENSURE YOUR MATERIALS ARE ALL LABELLED WITH YOUR NAME AND ARE STORED IN AN APPROPRIATE CONTAINER WHICH CAN BE TAKEN TO OR FROM HOME.</a:t>
            </a:r>
          </a:p>
          <a:p>
            <a:pPr algn="ctr"/>
            <a:endParaRPr lang="en-GB" b="1" dirty="0">
              <a:latin typeface="Lucida Sans Typewriter" panose="020B0509030504030204" pitchFamily="49" charset="0"/>
            </a:endParaRPr>
          </a:p>
          <a:p>
            <a:pPr algn="ctr"/>
            <a:r>
              <a:rPr lang="en-GB" b="1" dirty="0">
                <a:latin typeface="Lucida Sans Typewriter" panose="020B0509030504030204" pitchFamily="49" charset="0"/>
              </a:rPr>
              <a:t>YOU ARE EXPECTED TO BRING THIS KIT IN FULLY LABELLED ON YOUR FIRST LESSON IN SEPTEMBER </a:t>
            </a:r>
          </a:p>
          <a:p>
            <a:endParaRPr lang="en-GB" sz="1400" b="1" dirty="0">
              <a:latin typeface="KG Somebody That I Used to Know" panose="02000000000000000000" pitchFamily="2" charset="0"/>
            </a:endParaRPr>
          </a:p>
        </p:txBody>
      </p:sp>
      <p:pic>
        <p:nvPicPr>
          <p:cNvPr id="1026" name="Picture 2" descr="http://www.pegasusart.co.uk/images/_lib/artbin-paint-box-three-tray-plastic-artist-box-for-storage-9000210-0-1417700612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889" y="730131"/>
            <a:ext cx="3474599" cy="309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6" b="94103" l="0" r="962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7695" y="2564415"/>
            <a:ext cx="2014647" cy="124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79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9CB2FEB9E099418D2040B284ED5C37" ma:contentTypeVersion="12" ma:contentTypeDescription="Create a new document." ma:contentTypeScope="" ma:versionID="5a20841bac585a3afd6418c1921e8439">
  <xsd:schema xmlns:xsd="http://www.w3.org/2001/XMLSchema" xmlns:xs="http://www.w3.org/2001/XMLSchema" xmlns:p="http://schemas.microsoft.com/office/2006/metadata/properties" xmlns:ns2="35e2518e-f565-47d2-8ce9-f5af0893037e" xmlns:ns3="6d9f8f6c-ef8f-496b-8136-19ba3aa743d2" targetNamespace="http://schemas.microsoft.com/office/2006/metadata/properties" ma:root="true" ma:fieldsID="32c9baa18b76a4df31c5760931ba2536" ns2:_="" ns3:_="">
    <xsd:import namespace="35e2518e-f565-47d2-8ce9-f5af0893037e"/>
    <xsd:import namespace="6d9f8f6c-ef8f-496b-8136-19ba3aa743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e2518e-f565-47d2-8ce9-f5af089303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f8f6c-ef8f-496b-8136-19ba3aa743d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F3091A-8CBB-4A9D-9535-FF93C7FC26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DCA3DC-4B19-4BCE-A8C7-287E2FD892B5}">
  <ds:schemaRefs>
    <ds:schemaRef ds:uri="35e2518e-f565-47d2-8ce9-f5af0893037e"/>
    <ds:schemaRef ds:uri="6d9f8f6c-ef8f-496b-8136-19ba3aa743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669627C-C930-4FAF-B298-E234D3266BC7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35e2518e-f565-47d2-8ce9-f5af0893037e"/>
    <ds:schemaRef ds:uri="6d9f8f6c-ef8f-496b-8136-19ba3aa743d2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862</Words>
  <Application>Microsoft Office PowerPoint</Application>
  <PresentationFormat>On-screen Show (4:3)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KG Somebody That I Used to Know</vt:lpstr>
      <vt:lpstr>Lucida Sans Typewriter</vt:lpstr>
      <vt:lpstr>Tahoma</vt:lpstr>
      <vt:lpstr>Times New Roman</vt:lpstr>
      <vt:lpstr>Verdana</vt:lpstr>
      <vt:lpstr>Office Theme</vt:lpstr>
      <vt:lpstr>PowerPoint Presentation</vt:lpstr>
      <vt:lpstr>How to make a sketchbook.</vt:lpstr>
      <vt:lpstr>Simple Folded Sketchbook</vt:lpstr>
      <vt:lpstr>Simple Stitched Sketchbook</vt:lpstr>
      <vt:lpstr>Mini Concertina Sketchbook</vt:lpstr>
      <vt:lpstr>Create a cover or title page for your sketchbook.</vt:lpstr>
      <vt:lpstr>PowerPoint Presentation</vt:lpstr>
    </vt:vector>
  </TitlesOfParts>
  <Company>RM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Miller</dc:creator>
  <cp:lastModifiedBy>Ms Doughty</cp:lastModifiedBy>
  <cp:revision>15</cp:revision>
  <cp:lastPrinted>2021-06-16T11:00:45Z</cp:lastPrinted>
  <dcterms:created xsi:type="dcterms:W3CDTF">2014-06-29T18:26:34Z</dcterms:created>
  <dcterms:modified xsi:type="dcterms:W3CDTF">2022-07-06T08:31:39Z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0x010100629CB2FEB9E099418D2040B284ED5C37</vt:lpwstr>
  </property>
</Properties>
</file>