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A5F31-3C94-4612-862F-03D294A9AEE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64206-E7C3-4268-AA11-806D9375D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78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5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9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3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64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6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44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41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9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2ADAF-96C2-45D3-8E34-0B284073A7B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4171-75F5-490D-909A-2FA23838F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1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Germany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to answer each question</a:t>
            </a:r>
          </a:p>
          <a:p>
            <a:r>
              <a:rPr lang="en-GB" dirty="0" smtClean="0"/>
              <a:t>1 hour 20 </a:t>
            </a:r>
            <a:r>
              <a:rPr lang="en-GB" dirty="0" smtClean="0"/>
              <a:t>minutes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0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 (4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5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 can infer: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(Read between the lines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see what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work out)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I can infer the Great Depression caused unemployment.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Details in the source that tell me this.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can tell this as there are lots of people in the source queuing outside for benefits.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REPEAT THIS AGAIN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GB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41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5788"/>
            <a:ext cx="10515600" cy="1325563"/>
          </a:xfrm>
        </p:spPr>
        <p:txBody>
          <a:bodyPr/>
          <a:lstStyle/>
          <a:p>
            <a:r>
              <a:rPr lang="en-GB" dirty="0" smtClean="0"/>
              <a:t>Question 2 (12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991674"/>
            <a:ext cx="11900079" cy="57053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5100" b="1" dirty="0" smtClean="0"/>
              <a:t>EXPLAIN…</a:t>
            </a:r>
          </a:p>
          <a:p>
            <a:pPr marL="0" indent="0">
              <a:buNone/>
            </a:pPr>
            <a:r>
              <a:rPr lang="en-GB" b="1" dirty="0" smtClean="0"/>
              <a:t>You will be asked to explain something and given two bullet points to help you 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Complete </a:t>
            </a:r>
            <a:r>
              <a:rPr lang="en-GB" dirty="0"/>
              <a:t>a small introduction what will you be </a:t>
            </a:r>
            <a:r>
              <a:rPr lang="en-GB" dirty="0" smtClean="0"/>
              <a:t>explaining</a:t>
            </a:r>
            <a:r>
              <a:rPr lang="en-GB" dirty="0"/>
              <a:t> </a:t>
            </a:r>
            <a:r>
              <a:rPr lang="en-GB" dirty="0" smtClean="0"/>
              <a:t>– Repeat the question ..There are a number of reasons why…</a:t>
            </a:r>
          </a:p>
          <a:p>
            <a:pPr marL="0" indent="0">
              <a:buNone/>
            </a:pPr>
            <a:r>
              <a:rPr lang="en-GB" dirty="0" smtClean="0"/>
              <a:t>Firstly </a:t>
            </a:r>
            <a:r>
              <a:rPr lang="en-GB" dirty="0"/>
              <a:t>the main reason was (use bullet point 1) Explain why this helped ….. (Be explicit) E.g. Reichstag fire helped create a dictatorship by suspending civil liberties.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Secondly </a:t>
            </a:r>
            <a:r>
              <a:rPr lang="en-GB" dirty="0"/>
              <a:t>the second reason was (use bullet point 2) Explain why this helped? Create a line of reasoning this helped because…..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 beyond the bullet points… think of another reason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Write a conclusion – </a:t>
            </a:r>
            <a:r>
              <a:rPr lang="en-GB" dirty="0"/>
              <a:t>go back to the question have you answered it? What was the most important reason why? Have you explained your opinion?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35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94668"/>
            <a:ext cx="10515600" cy="1325563"/>
          </a:xfrm>
        </p:spPr>
        <p:txBody>
          <a:bodyPr/>
          <a:lstStyle/>
          <a:p>
            <a:r>
              <a:rPr lang="en-GB" dirty="0" smtClean="0"/>
              <a:t>Question 3 (8 marks)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300766"/>
            <a:ext cx="12067504" cy="55572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600" b="1" dirty="0" smtClean="0"/>
              <a:t>How useful </a:t>
            </a:r>
            <a:r>
              <a:rPr lang="en-GB" sz="4600" dirty="0" smtClean="0"/>
              <a:t>are two sources </a:t>
            </a:r>
            <a:endParaRPr lang="en-GB" sz="4600" dirty="0"/>
          </a:p>
          <a:p>
            <a:r>
              <a:rPr lang="en-GB" dirty="0"/>
              <a:t>Look at source B explain the NOP (nature, (what it is) Origin (when it was?) (Purpose) What is it telling us/showing? </a:t>
            </a:r>
          </a:p>
          <a:p>
            <a:r>
              <a:rPr lang="en-GB" dirty="0"/>
              <a:t>Now think of one reason why it is useful? Is it at the time? Is it from someone who would know what’s going on? Is it from a historian who has done extensive research? Does it support what you already know?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Next think of a reason why it is not useful </a:t>
            </a:r>
            <a:endParaRPr lang="en-GB" dirty="0"/>
          </a:p>
          <a:p>
            <a:r>
              <a:rPr lang="en-GB" dirty="0"/>
              <a:t>Look at source C explain the NOP (nature, (what it is) Origin (when it was?) (Purpose) What is it telling us/showing?</a:t>
            </a:r>
          </a:p>
          <a:p>
            <a:r>
              <a:rPr lang="en-GB" dirty="0"/>
              <a:t>Now think of one reason why it is useful or not very useful? Is it </a:t>
            </a:r>
            <a:r>
              <a:rPr lang="en-GB" dirty="0" smtClean="0"/>
              <a:t>subjective? </a:t>
            </a:r>
            <a:r>
              <a:rPr lang="en-GB" dirty="0"/>
              <a:t>Is it for a magazine or newspaper that has political aims? Is it one person opinion?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End point: Is one source more useful than the other? Should we consult with other sources? Does the source come in line with what you know of the period? </a:t>
            </a:r>
            <a:r>
              <a:rPr lang="en-GB" dirty="0" err="1"/>
              <a:t>E.g</a:t>
            </a:r>
            <a:r>
              <a:rPr lang="en-GB" dirty="0"/>
              <a:t> in my opinion both sources are useful as from my own knowledge I am certain this was happening the time because</a:t>
            </a:r>
            <a:r>
              <a:rPr lang="en-GB" b="1" dirty="0" smtClean="0"/>
              <a:t>….. You must include your own knowledge 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91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3b (4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1596980"/>
            <a:ext cx="11668258" cy="526101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Interpretation……. </a:t>
            </a:r>
            <a:r>
              <a:rPr lang="en-GB" dirty="0" smtClean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Looking at the </a:t>
            </a:r>
            <a:r>
              <a:rPr lang="en-GB" u="sng" dirty="0" smtClean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difference</a:t>
            </a:r>
            <a:r>
              <a:rPr lang="en-GB" dirty="0" smtClean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between views </a:t>
            </a:r>
            <a:endParaRPr lang="en-GB" dirty="0"/>
          </a:p>
          <a:p>
            <a:r>
              <a:rPr lang="en-GB" dirty="0"/>
              <a:t>Interpretation one states………. (Use quote to back up your point)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Interpretation two states (use quote to back up your point)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They are different because one states….. And the other states…..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3c (4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5969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300" dirty="0"/>
              <a:t>Why are the interpretations different</a:t>
            </a:r>
            <a:r>
              <a:rPr lang="en-GB" sz="4300" dirty="0" smtClean="0"/>
              <a:t>?</a:t>
            </a:r>
          </a:p>
          <a:p>
            <a:pPr marL="0" indent="0">
              <a:buNone/>
            </a:pPr>
            <a:r>
              <a:rPr lang="en-GB" dirty="0" smtClean="0"/>
              <a:t>Explain x2 </a:t>
            </a:r>
            <a:r>
              <a:rPr lang="en-GB" dirty="0"/>
              <a:t>viewpoints. </a:t>
            </a:r>
          </a:p>
          <a:p>
            <a:r>
              <a:rPr lang="en-GB" dirty="0"/>
              <a:t>Why they could be different? </a:t>
            </a:r>
          </a:p>
          <a:p>
            <a:r>
              <a:rPr lang="en-GB" dirty="0"/>
              <a:t>Fierce historical debate with German history everyone interprets things differently. </a:t>
            </a:r>
          </a:p>
          <a:p>
            <a:pPr lvl="0"/>
            <a:r>
              <a:rPr lang="en-GB" dirty="0"/>
              <a:t>They may be partial extracts and we are not getting the full view. </a:t>
            </a:r>
          </a:p>
          <a:p>
            <a:pPr lvl="0"/>
            <a:r>
              <a:rPr lang="en-GB" dirty="0"/>
              <a:t>Not looking at wider events and only concentrating on one. </a:t>
            </a:r>
          </a:p>
          <a:p>
            <a:pPr lvl="0"/>
            <a:r>
              <a:rPr lang="en-GB" dirty="0"/>
              <a:t>Different people have different opinions. </a:t>
            </a:r>
          </a:p>
          <a:p>
            <a:pPr lvl="0"/>
            <a:r>
              <a:rPr lang="en-GB" dirty="0"/>
              <a:t>Different time frames.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629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8" y="-246913"/>
            <a:ext cx="10515600" cy="1325563"/>
          </a:xfrm>
        </p:spPr>
        <p:txBody>
          <a:bodyPr/>
          <a:lstStyle/>
          <a:p>
            <a:r>
              <a:rPr lang="en-GB" dirty="0" smtClean="0"/>
              <a:t>Question 3d (20 marks)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9701"/>
            <a:ext cx="12192000" cy="61882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5900" b="1" dirty="0" smtClean="0"/>
              <a:t>How far do you agree with an interpretation </a:t>
            </a:r>
            <a:r>
              <a:rPr lang="en-GB" sz="5900" dirty="0" smtClean="0"/>
              <a:t>about a key topic </a:t>
            </a:r>
          </a:p>
          <a:p>
            <a:endParaRPr lang="en-GB" dirty="0"/>
          </a:p>
          <a:p>
            <a:r>
              <a:rPr lang="en-GB" dirty="0" smtClean="0"/>
              <a:t>Write </a:t>
            </a:r>
            <a:r>
              <a:rPr lang="en-GB" dirty="0"/>
              <a:t>what interpretation 2 suggests. In your own words write down what the source is saying: is it positive or negative what is the overall view that you get from the interpretation?  What are the main arguments that it is presenting. (You can quote from the source) </a:t>
            </a:r>
          </a:p>
          <a:p>
            <a:r>
              <a:rPr lang="en-GB" dirty="0"/>
              <a:t>Now write down why you AGREE with this view from interpretation 2. FROM YOUR OWN KNOWLEDGE. Interpretation two is correct because…..’  Write a paragraph with the evidence which supports the ideas in interpretation 2</a:t>
            </a:r>
          </a:p>
          <a:p>
            <a:r>
              <a:rPr lang="en-GB" dirty="0"/>
              <a:t>Do any of the sources support this? </a:t>
            </a:r>
          </a:p>
          <a:p>
            <a:r>
              <a:rPr lang="en-GB" dirty="0"/>
              <a:t>Now write down why you do not agree with interpretation 2.  Include examples FROM YOUR OWN KNOWLEDGE (see your put the ideas together in a paragraph. There is another interpretation….. </a:t>
            </a:r>
          </a:p>
          <a:p>
            <a:r>
              <a:rPr lang="en-GB" dirty="0"/>
              <a:t>There are a number of other reasons…….. For example in interpretation 1….. </a:t>
            </a:r>
          </a:p>
          <a:p>
            <a:r>
              <a:rPr lang="en-GB" dirty="0"/>
              <a:t>From my own knowledge…… </a:t>
            </a:r>
          </a:p>
          <a:p>
            <a:r>
              <a:rPr lang="en-GB" dirty="0"/>
              <a:t>HOW FAR YOU AGREE WITH INTERPRETATION </a:t>
            </a:r>
            <a:r>
              <a:rPr lang="en-GB" dirty="0" smtClean="0"/>
              <a:t>TWO. </a:t>
            </a:r>
            <a:r>
              <a:rPr lang="en-GB" dirty="0"/>
              <a:t>I agree because…. However I disagree….. My interpretation of the is……. </a:t>
            </a:r>
          </a:p>
          <a:p>
            <a:r>
              <a:rPr lang="en-GB" dirty="0"/>
              <a:t>TIPS Say what’s going on in Germany! Use your subject </a:t>
            </a:r>
            <a:r>
              <a:rPr lang="en-GB" dirty="0" smtClean="0"/>
              <a:t>knowledge</a:t>
            </a:r>
            <a:r>
              <a:rPr lang="en-GB" dirty="0"/>
              <a:t>!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99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765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Germany</vt:lpstr>
      <vt:lpstr>Question 1 (4 marks)</vt:lpstr>
      <vt:lpstr>Question 2 (12 marks)</vt:lpstr>
      <vt:lpstr>Question 3 (8 marks) </vt:lpstr>
      <vt:lpstr>Question 3b (4 marks)</vt:lpstr>
      <vt:lpstr>Question 3c (4 marks)</vt:lpstr>
      <vt:lpstr>Question 3d (20 marks) 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</dc:title>
  <dc:creator>Ms Swinscoe</dc:creator>
  <cp:lastModifiedBy>Ms Herd</cp:lastModifiedBy>
  <cp:revision>3</cp:revision>
  <cp:lastPrinted>2017-06-23T12:40:07Z</cp:lastPrinted>
  <dcterms:created xsi:type="dcterms:W3CDTF">2017-06-23T12:16:22Z</dcterms:created>
  <dcterms:modified xsi:type="dcterms:W3CDTF">2018-04-26T12:32:49Z</dcterms:modified>
</cp:coreProperties>
</file>