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8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7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5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3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4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7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2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49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3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37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32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AE24-0F8C-4BB2-B7BD-7413D7E7BFD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1EBE-674C-47A1-B5E4-01AEC9F5F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7094" y="148676"/>
            <a:ext cx="627419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PE EXTRA CURRICULAR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67697"/>
              </p:ext>
            </p:extLst>
          </p:nvPr>
        </p:nvGraphicFramePr>
        <p:xfrm>
          <a:off x="1880900" y="809666"/>
          <a:ext cx="8707900" cy="6050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19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3:00pm – 4:15pm</a:t>
                      </a:r>
                      <a:endParaRPr lang="en-GB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3:00pm – 4:15pm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3:00pm – 4:15pm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3:00pm – 5:00pm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7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  <a:endParaRPr lang="en-GB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Boys football Club 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Years 7</a:t>
                      </a:r>
                      <a:r>
                        <a:rPr lang="en-GB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- 9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25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  <a:endParaRPr lang="en-GB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Boys/Girls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Football Fixtures – Times will be confirmed.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Girls</a:t>
                      </a:r>
                      <a:r>
                        <a:rPr lang="en-GB" b="1" baseline="0" dirty="0" smtClean="0">
                          <a:solidFill>
                            <a:srgbClr val="FFFF00"/>
                          </a:solidFill>
                        </a:rPr>
                        <a:t> football Club</a:t>
                      </a:r>
                    </a:p>
                    <a:p>
                      <a:pPr algn="ctr"/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Years 9, 10 and 11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Girls Netball Club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Years 7 and 8 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98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  <a:endParaRPr lang="en-GB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Sports 4 all – starting soon </a:t>
                      </a:r>
                      <a:endParaRPr lang="en-GB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Watch this space!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389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  <a:endParaRPr lang="en-GB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Boys/Girls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Football Fixtures – Times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will be confirmed.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FF00"/>
                          </a:solidFill>
                        </a:rPr>
                        <a:t>Girls football club 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Years 7 and 8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</a:rPr>
                        <a:t>Girls Netball Club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Years 9,</a:t>
                      </a:r>
                      <a:r>
                        <a:rPr lang="en-GB" baseline="0" dirty="0" smtClean="0">
                          <a:solidFill>
                            <a:srgbClr val="0070C0"/>
                          </a:solidFill>
                        </a:rPr>
                        <a:t> 10 and 11</a:t>
                      </a:r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7030A0"/>
                          </a:solidFill>
                        </a:rPr>
                        <a:t>Boys and Girls </a:t>
                      </a:r>
                      <a:r>
                        <a:rPr lang="en-GB" b="1" dirty="0" err="1" smtClean="0">
                          <a:solidFill>
                            <a:srgbClr val="7030A0"/>
                          </a:solidFill>
                        </a:rPr>
                        <a:t>Trampolining</a:t>
                      </a:r>
                      <a:r>
                        <a:rPr lang="en-GB" b="1" dirty="0" smtClean="0">
                          <a:solidFill>
                            <a:srgbClr val="7030A0"/>
                          </a:solidFill>
                        </a:rPr>
                        <a:t> Club 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Years</a:t>
                      </a:r>
                      <a:r>
                        <a:rPr lang="en-GB" baseline="0" dirty="0" smtClean="0">
                          <a:solidFill>
                            <a:srgbClr val="7030A0"/>
                          </a:solidFill>
                        </a:rPr>
                        <a:t> 8 - 11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225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  <a:endParaRPr lang="en-GB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Lunchtime 1:10pm – 2:00pm</a:t>
                      </a:r>
                      <a:endParaRPr lang="en-GB" b="1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en-GB" baseline="0" dirty="0" smtClean="0"/>
                        <a:t> </a:t>
                      </a:r>
                      <a:r>
                        <a:rPr lang="en-GB" b="1" baseline="0" dirty="0" smtClean="0">
                          <a:solidFill>
                            <a:srgbClr val="7030A0"/>
                          </a:solidFill>
                        </a:rPr>
                        <a:t>Year 7 </a:t>
                      </a:r>
                      <a:r>
                        <a:rPr lang="en-GB" b="1" baseline="0" dirty="0" err="1" smtClean="0">
                          <a:solidFill>
                            <a:srgbClr val="7030A0"/>
                          </a:solidFill>
                        </a:rPr>
                        <a:t>Trampolining</a:t>
                      </a:r>
                      <a:endParaRPr lang="en-GB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i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676"/>
            <a:ext cx="1659988" cy="16599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00" y="82541"/>
            <a:ext cx="1603200" cy="1792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121" y="1874798"/>
            <a:ext cx="1407974" cy="16528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9300" y="2240724"/>
            <a:ext cx="1392700" cy="17680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893" y="5464553"/>
            <a:ext cx="1617209" cy="10761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99300" y="5627669"/>
            <a:ext cx="1227100" cy="12108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02379" y="3845551"/>
            <a:ext cx="1204343" cy="13010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69605" y="4187391"/>
            <a:ext cx="1086490" cy="96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1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Ms Franco</cp:lastModifiedBy>
  <cp:revision>9</cp:revision>
  <cp:lastPrinted>2021-09-09T14:04:58Z</cp:lastPrinted>
  <dcterms:created xsi:type="dcterms:W3CDTF">2021-09-02T19:43:36Z</dcterms:created>
  <dcterms:modified xsi:type="dcterms:W3CDTF">2021-09-13T07:52:10Z</dcterms:modified>
</cp:coreProperties>
</file>