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C78031-9B4E-B3B7-3903-B6424B9E8A11}" v="331" dt="2024-07-01T14:36:00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ith Winter" userId="S::jwinter31.305@cdarwin.com::567a248e-d9c1-4466-8233-9a4f4c93a05b" providerId="AD" clId="Web-{45C78031-9B4E-B3B7-3903-B6424B9E8A11}"/>
    <pc:docChg chg="addSld delSld modSld addMainMaster delMainMaster">
      <pc:chgData name="Judith Winter" userId="S::jwinter31.305@cdarwin.com::567a248e-d9c1-4466-8233-9a4f4c93a05b" providerId="AD" clId="Web-{45C78031-9B4E-B3B7-3903-B6424B9E8A11}" dt="2024-07-01T14:35:58.197" v="329" actId="20577"/>
      <pc:docMkLst>
        <pc:docMk/>
      </pc:docMkLst>
      <pc:sldChg chg="addSp delSp modSp del mod setBg modClrScheme delDesignElem chgLayout">
        <pc:chgData name="Judith Winter" userId="S::jwinter31.305@cdarwin.com::567a248e-d9c1-4466-8233-9a4f4c93a05b" providerId="AD" clId="Web-{45C78031-9B4E-B3B7-3903-B6424B9E8A11}" dt="2024-07-01T14:29:09.045" v="25"/>
        <pc:sldMkLst>
          <pc:docMk/>
          <pc:sldMk cId="109857222" sldId="256"/>
        </pc:sldMkLst>
        <pc:spChg chg="mod ord">
          <ac:chgData name="Judith Winter" userId="S::jwinter31.305@cdarwin.com::567a248e-d9c1-4466-8233-9a4f4c93a05b" providerId="AD" clId="Web-{45C78031-9B4E-B3B7-3903-B6424B9E8A11}" dt="2024-07-01T14:28:58.763" v="24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Judith Winter" userId="S::jwinter31.305@cdarwin.com::567a248e-d9c1-4466-8233-9a4f4c93a05b" providerId="AD" clId="Web-{45C78031-9B4E-B3B7-3903-B6424B9E8A11}" dt="2024-07-01T14:28:58.763" v="24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15.246" v="17"/>
          <ac:spMkLst>
            <pc:docMk/>
            <pc:sldMk cId="109857222" sldId="256"/>
            <ac:spMk id="9" creationId="{D3F794D0-2982-490E-88DA-93D48975085F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15.246" v="17"/>
          <ac:spMkLst>
            <pc:docMk/>
            <pc:sldMk cId="109857222" sldId="256"/>
            <ac:spMk id="11" creationId="{AFD24A3D-F07A-44A9-BE55-5576292E152D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15.246" v="17"/>
          <ac:spMkLst>
            <pc:docMk/>
            <pc:sldMk cId="109857222" sldId="256"/>
            <ac:spMk id="13" creationId="{204441C9-FD2D-4031-B5C5-67478196CCCF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15.246" v="17"/>
          <ac:spMkLst>
            <pc:docMk/>
            <pc:sldMk cId="109857222" sldId="256"/>
            <ac:spMk id="15" creationId="{EBF09AEC-6E6E-418F-9974-8730F1B2B6EF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15.246" v="17"/>
          <ac:spMkLst>
            <pc:docMk/>
            <pc:sldMk cId="109857222" sldId="256"/>
            <ac:spMk id="17" creationId="{3D9D3989-3E00-4727-914E-959DFE8FACE9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36.138" v="19"/>
          <ac:spMkLst>
            <pc:docMk/>
            <pc:sldMk cId="109857222" sldId="256"/>
            <ac:spMk id="19" creationId="{9B7AD9F6-8CE7-4299-8FC6-328F4DCD3FF9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36.138" v="19"/>
          <ac:spMkLst>
            <pc:docMk/>
            <pc:sldMk cId="109857222" sldId="256"/>
            <ac:spMk id="20" creationId="{F49775AF-8896-43EE-92C6-83497D6DC56F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39.091" v="21"/>
          <ac:spMkLst>
            <pc:docMk/>
            <pc:sldMk cId="109857222" sldId="256"/>
            <ac:spMk id="23" creationId="{696F4257-8A8B-4687-A362-2FB0FD5953B6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39.091" v="21"/>
          <ac:spMkLst>
            <pc:docMk/>
            <pc:sldMk cId="109857222" sldId="256"/>
            <ac:spMk id="24" creationId="{875B7E46-FCBF-464B-8083-9AF1A059E1D9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39.091" v="21"/>
          <ac:spMkLst>
            <pc:docMk/>
            <pc:sldMk cId="109857222" sldId="256"/>
            <ac:spMk id="25" creationId="{AF79A868-152F-4392-8D0D-C56B1C229B98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39.091" v="21"/>
          <ac:spMkLst>
            <pc:docMk/>
            <pc:sldMk cId="109857222" sldId="256"/>
            <ac:spMk id="26" creationId="{613F7046-4879-4110-98EC-7B7416E55FD9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39.091" v="21"/>
          <ac:spMkLst>
            <pc:docMk/>
            <pc:sldMk cId="109857222" sldId="256"/>
            <ac:spMk id="27" creationId="{CE14A411-88B5-46A6-AD90-72073BCBB6EE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58.763" v="24"/>
          <ac:spMkLst>
            <pc:docMk/>
            <pc:sldMk cId="109857222" sldId="256"/>
            <ac:spMk id="30" creationId="{3D7AAEFC-156E-1144-8D57-FBE2CD3B6CEB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28:58.763" v="24"/>
          <ac:spMkLst>
            <pc:docMk/>
            <pc:sldMk cId="109857222" sldId="256"/>
            <ac:spMk id="32" creationId="{4AF0997A-7C0F-4AD2-BA90-5FE341A17796}"/>
          </ac:spMkLst>
        </pc:spChg>
        <pc:picChg chg="add del">
          <ac:chgData name="Judith Winter" userId="S::jwinter31.305@cdarwin.com::567a248e-d9c1-4466-8233-9a4f4c93a05b" providerId="AD" clId="Web-{45C78031-9B4E-B3B7-3903-B6424B9E8A11}" dt="2024-07-01T14:28:15.246" v="17"/>
          <ac:picMkLst>
            <pc:docMk/>
            <pc:sldMk cId="109857222" sldId="256"/>
            <ac:picMk id="4" creationId="{FC5918F2-702D-1B21-CDAF-BE25481718D5}"/>
          </ac:picMkLst>
        </pc:picChg>
        <pc:picChg chg="add del">
          <ac:chgData name="Judith Winter" userId="S::jwinter31.305@cdarwin.com::567a248e-d9c1-4466-8233-9a4f4c93a05b" providerId="AD" clId="Web-{45C78031-9B4E-B3B7-3903-B6424B9E8A11}" dt="2024-07-01T14:28:36.138" v="19"/>
          <ac:picMkLst>
            <pc:docMk/>
            <pc:sldMk cId="109857222" sldId="256"/>
            <ac:picMk id="21" creationId="{1AE24AE7-4938-25AD-2DF9-B0F296F530C6}"/>
          </ac:picMkLst>
        </pc:picChg>
        <pc:picChg chg="add del">
          <ac:chgData name="Judith Winter" userId="S::jwinter31.305@cdarwin.com::567a248e-d9c1-4466-8233-9a4f4c93a05b" providerId="AD" clId="Web-{45C78031-9B4E-B3B7-3903-B6424B9E8A11}" dt="2024-07-01T14:28:39.091" v="21"/>
          <ac:picMkLst>
            <pc:docMk/>
            <pc:sldMk cId="109857222" sldId="256"/>
            <ac:picMk id="28" creationId="{1AB5C5B5-A792-35DF-0E0B-1AA51BB01FD0}"/>
          </ac:picMkLst>
        </pc:picChg>
        <pc:picChg chg="add">
          <ac:chgData name="Judith Winter" userId="S::jwinter31.305@cdarwin.com::567a248e-d9c1-4466-8233-9a4f4c93a05b" providerId="AD" clId="Web-{45C78031-9B4E-B3B7-3903-B6424B9E8A11}" dt="2024-07-01T14:28:39.153" v="22"/>
          <ac:picMkLst>
            <pc:docMk/>
            <pc:sldMk cId="109857222" sldId="256"/>
            <ac:picMk id="31" creationId="{97D6769F-1ED7-1C21-2C86-4E5095A6FD94}"/>
          </ac:picMkLst>
        </pc:picChg>
      </pc:sldChg>
      <pc:sldChg chg="addSp delSp modSp new mod setBg modClrScheme setClrOvrMap chgLayout">
        <pc:chgData name="Judith Winter" userId="S::jwinter31.305@cdarwin.com::567a248e-d9c1-4466-8233-9a4f4c93a05b" providerId="AD" clId="Web-{45C78031-9B4E-B3B7-3903-B6424B9E8A11}" dt="2024-07-01T14:31:06.814" v="63" actId="14100"/>
        <pc:sldMkLst>
          <pc:docMk/>
          <pc:sldMk cId="2068938370" sldId="256"/>
        </pc:sldMkLst>
        <pc:spChg chg="mod">
          <ac:chgData name="Judith Winter" userId="S::jwinter31.305@cdarwin.com::567a248e-d9c1-4466-8233-9a4f4c93a05b" providerId="AD" clId="Web-{45C78031-9B4E-B3B7-3903-B6424B9E8A11}" dt="2024-07-01T14:31:06.814" v="63" actId="14100"/>
          <ac:spMkLst>
            <pc:docMk/>
            <pc:sldMk cId="2068938370" sldId="256"/>
            <ac:spMk id="2" creationId="{35AAA221-1322-2DC2-C47A-DA40393ABAC6}"/>
          </ac:spMkLst>
        </pc:spChg>
        <pc:spChg chg="mod">
          <ac:chgData name="Judith Winter" userId="S::jwinter31.305@cdarwin.com::567a248e-d9c1-4466-8233-9a4f4c93a05b" providerId="AD" clId="Web-{45C78031-9B4E-B3B7-3903-B6424B9E8A11}" dt="2024-07-01T14:30:58.438" v="61"/>
          <ac:spMkLst>
            <pc:docMk/>
            <pc:sldMk cId="2068938370" sldId="256"/>
            <ac:spMk id="3" creationId="{5999C527-14EB-A68C-9961-BFA2650B3969}"/>
          </ac:spMkLst>
        </pc:spChg>
        <pc:spChg chg="mod">
          <ac:chgData name="Judith Winter" userId="S::jwinter31.305@cdarwin.com::567a248e-d9c1-4466-8233-9a4f4c93a05b" providerId="AD" clId="Web-{45C78031-9B4E-B3B7-3903-B6424B9E8A11}" dt="2024-07-01T14:29:48.265" v="41"/>
          <ac:spMkLst>
            <pc:docMk/>
            <pc:sldMk cId="2068938370" sldId="256"/>
            <ac:spMk id="4" creationId="{9BF06ACC-2C8D-55A4-D2DA-80CEF56A044C}"/>
          </ac:spMkLst>
        </pc:spChg>
        <pc:spChg chg="mod">
          <ac:chgData name="Judith Winter" userId="S::jwinter31.305@cdarwin.com::567a248e-d9c1-4466-8233-9a4f4c93a05b" providerId="AD" clId="Web-{45C78031-9B4E-B3B7-3903-B6424B9E8A11}" dt="2024-07-01T14:29:48.265" v="41"/>
          <ac:spMkLst>
            <pc:docMk/>
            <pc:sldMk cId="2068938370" sldId="256"/>
            <ac:spMk id="5" creationId="{78A11416-7FDB-AF61-F721-747E14A6AE16}"/>
          </ac:spMkLst>
        </pc:spChg>
        <pc:spChg chg="mod">
          <ac:chgData name="Judith Winter" userId="S::jwinter31.305@cdarwin.com::567a248e-d9c1-4466-8233-9a4f4c93a05b" providerId="AD" clId="Web-{45C78031-9B4E-B3B7-3903-B6424B9E8A11}" dt="2024-07-01T14:30:58.438" v="61"/>
          <ac:spMkLst>
            <pc:docMk/>
            <pc:sldMk cId="2068938370" sldId="256"/>
            <ac:spMk id="6" creationId="{5C091FF4-80F9-A50F-817A-9A4773FD35F5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30:58.438" v="61"/>
          <ac:spMkLst>
            <pc:docMk/>
            <pc:sldMk cId="2068938370" sldId="256"/>
            <ac:spMk id="12" creationId="{33E93247-6229-44AB-A550-739E971E690B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30:58.438" v="61"/>
          <ac:spMkLst>
            <pc:docMk/>
            <pc:sldMk cId="2068938370" sldId="256"/>
            <ac:spMk id="16" creationId="{AAB476BF-4EE2-5243-CABB-6CC72C39BF52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30:58.438" v="61"/>
          <ac:spMkLst>
            <pc:docMk/>
            <pc:sldMk cId="2068938370" sldId="256"/>
            <ac:spMk id="18" creationId="{20D28EA4-6F96-F7C6-1D07-5BA5C27387EC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30:58.438" v="61"/>
          <ac:spMkLst>
            <pc:docMk/>
            <pc:sldMk cId="2068938370" sldId="256"/>
            <ac:spMk id="20" creationId="{FDFF93C5-0576-D227-80A7-4CFBA8791AE4}"/>
          </ac:spMkLst>
        </pc:spChg>
        <pc:spChg chg="add">
          <ac:chgData name="Judith Winter" userId="S::jwinter31.305@cdarwin.com::567a248e-d9c1-4466-8233-9a4f4c93a05b" providerId="AD" clId="Web-{45C78031-9B4E-B3B7-3903-B6424B9E8A11}" dt="2024-07-01T14:30:58.438" v="61"/>
          <ac:spMkLst>
            <pc:docMk/>
            <pc:sldMk cId="2068938370" sldId="256"/>
            <ac:spMk id="25" creationId="{8BEC44CD-E290-4D60-A056-5BA05B182AC3}"/>
          </ac:spMkLst>
        </pc:spChg>
        <pc:spChg chg="add">
          <ac:chgData name="Judith Winter" userId="S::jwinter31.305@cdarwin.com::567a248e-d9c1-4466-8233-9a4f4c93a05b" providerId="AD" clId="Web-{45C78031-9B4E-B3B7-3903-B6424B9E8A11}" dt="2024-07-01T14:30:58.438" v="61"/>
          <ac:spMkLst>
            <pc:docMk/>
            <pc:sldMk cId="2068938370" sldId="256"/>
            <ac:spMk id="27" creationId="{B2C335F7-F61C-4EB4-80F2-4B1438FE66BB}"/>
          </ac:spMkLst>
        </pc:spChg>
        <pc:spChg chg="add">
          <ac:chgData name="Judith Winter" userId="S::jwinter31.305@cdarwin.com::567a248e-d9c1-4466-8233-9a4f4c93a05b" providerId="AD" clId="Web-{45C78031-9B4E-B3B7-3903-B6424B9E8A11}" dt="2024-07-01T14:30:58.438" v="61"/>
          <ac:spMkLst>
            <pc:docMk/>
            <pc:sldMk cId="2068938370" sldId="256"/>
            <ac:spMk id="29" creationId="{F1189494-2B67-46D2-93D6-A122A09BF6B2}"/>
          </ac:spMkLst>
        </pc:spChg>
        <pc:picChg chg="add mod">
          <ac:chgData name="Judith Winter" userId="S::jwinter31.305@cdarwin.com::567a248e-d9c1-4466-8233-9a4f4c93a05b" providerId="AD" clId="Web-{45C78031-9B4E-B3B7-3903-B6424B9E8A11}" dt="2024-07-01T14:30:58.438" v="61"/>
          <ac:picMkLst>
            <pc:docMk/>
            <pc:sldMk cId="2068938370" sldId="256"/>
            <ac:picMk id="7" creationId="{C133AC34-DF42-F439-06FC-D504D367D38F}"/>
          </ac:picMkLst>
        </pc:picChg>
        <pc:picChg chg="add mod ord">
          <ac:chgData name="Judith Winter" userId="S::jwinter31.305@cdarwin.com::567a248e-d9c1-4466-8233-9a4f4c93a05b" providerId="AD" clId="Web-{45C78031-9B4E-B3B7-3903-B6424B9E8A11}" dt="2024-07-01T14:30:58.438" v="61"/>
          <ac:picMkLst>
            <pc:docMk/>
            <pc:sldMk cId="2068938370" sldId="256"/>
            <ac:picMk id="8" creationId="{A6452D8E-BBDA-904A-2421-747663B08B49}"/>
          </ac:picMkLst>
        </pc:picChg>
        <pc:picChg chg="add mod ord">
          <ac:chgData name="Judith Winter" userId="S::jwinter31.305@cdarwin.com::567a248e-d9c1-4466-8233-9a4f4c93a05b" providerId="AD" clId="Web-{45C78031-9B4E-B3B7-3903-B6424B9E8A11}" dt="2024-07-01T14:30:58.438" v="61"/>
          <ac:picMkLst>
            <pc:docMk/>
            <pc:sldMk cId="2068938370" sldId="256"/>
            <ac:picMk id="9" creationId="{9404259D-94B8-A0A4-0966-E791155F0817}"/>
          </ac:picMkLst>
        </pc:picChg>
        <pc:cxnChg chg="add del">
          <ac:chgData name="Judith Winter" userId="S::jwinter31.305@cdarwin.com::567a248e-d9c1-4466-8233-9a4f4c93a05b" providerId="AD" clId="Web-{45C78031-9B4E-B3B7-3903-B6424B9E8A11}" dt="2024-07-01T14:30:58.438" v="61"/>
          <ac:cxnSpMkLst>
            <pc:docMk/>
            <pc:sldMk cId="2068938370" sldId="256"/>
            <ac:cxnSpMk id="14" creationId="{EE2E603F-4A95-4FE8-BB06-211DFD75DBEF}"/>
          </ac:cxnSpMkLst>
        </pc:cxnChg>
      </pc:sldChg>
      <pc:sldChg chg="modSp new del mod modClrScheme chgLayout">
        <pc:chgData name="Judith Winter" userId="S::jwinter31.305@cdarwin.com::567a248e-d9c1-4466-8233-9a4f4c93a05b" providerId="AD" clId="Web-{45C78031-9B4E-B3B7-3903-B6424B9E8A11}" dt="2024-07-01T14:29:10.435" v="26"/>
        <pc:sldMkLst>
          <pc:docMk/>
          <pc:sldMk cId="2706021105" sldId="257"/>
        </pc:sldMkLst>
        <pc:spChg chg="mod ord">
          <ac:chgData name="Judith Winter" userId="S::jwinter31.305@cdarwin.com::567a248e-d9c1-4466-8233-9a4f4c93a05b" providerId="AD" clId="Web-{45C78031-9B4E-B3B7-3903-B6424B9E8A11}" dt="2024-07-01T14:28:58.763" v="24"/>
          <ac:spMkLst>
            <pc:docMk/>
            <pc:sldMk cId="2706021105" sldId="257"/>
            <ac:spMk id="2" creationId="{48C703BF-60D5-AB60-6F72-309284E104DB}"/>
          </ac:spMkLst>
        </pc:spChg>
        <pc:spChg chg="mod ord">
          <ac:chgData name="Judith Winter" userId="S::jwinter31.305@cdarwin.com::567a248e-d9c1-4466-8233-9a4f4c93a05b" providerId="AD" clId="Web-{45C78031-9B4E-B3B7-3903-B6424B9E8A11}" dt="2024-07-01T14:28:58.763" v="24"/>
          <ac:spMkLst>
            <pc:docMk/>
            <pc:sldMk cId="2706021105" sldId="257"/>
            <ac:spMk id="3" creationId="{CD09AFE0-3AC8-0222-8AAF-801469FD15E8}"/>
          </ac:spMkLst>
        </pc:spChg>
      </pc:sldChg>
      <pc:sldChg chg="modSp new">
        <pc:chgData name="Judith Winter" userId="S::jwinter31.305@cdarwin.com::567a248e-d9c1-4466-8233-9a4f4c93a05b" providerId="AD" clId="Web-{45C78031-9B4E-B3B7-3903-B6424B9E8A11}" dt="2024-07-01T14:33:39.193" v="181" actId="20577"/>
        <pc:sldMkLst>
          <pc:docMk/>
          <pc:sldMk cId="3975056962" sldId="257"/>
        </pc:sldMkLst>
        <pc:spChg chg="mod">
          <ac:chgData name="Judith Winter" userId="S::jwinter31.305@cdarwin.com::567a248e-d9c1-4466-8233-9a4f4c93a05b" providerId="AD" clId="Web-{45C78031-9B4E-B3B7-3903-B6424B9E8A11}" dt="2024-07-01T14:33:39.193" v="181" actId="20577"/>
          <ac:spMkLst>
            <pc:docMk/>
            <pc:sldMk cId="3975056962" sldId="257"/>
            <ac:spMk id="2" creationId="{52E0E922-940E-CE04-2343-1EDD75A52FD0}"/>
          </ac:spMkLst>
        </pc:spChg>
        <pc:spChg chg="mod">
          <ac:chgData name="Judith Winter" userId="S::jwinter31.305@cdarwin.com::567a248e-d9c1-4466-8233-9a4f4c93a05b" providerId="AD" clId="Web-{45C78031-9B4E-B3B7-3903-B6424B9E8A11}" dt="2024-07-01T14:33:26.333" v="180" actId="1076"/>
          <ac:spMkLst>
            <pc:docMk/>
            <pc:sldMk cId="3975056962" sldId="257"/>
            <ac:spMk id="3" creationId="{5C46ECC4-EEB6-6C2D-45D6-367B7990F7D6}"/>
          </ac:spMkLst>
        </pc:spChg>
      </pc:sldChg>
      <pc:sldChg chg="modSp new">
        <pc:chgData name="Judith Winter" userId="S::jwinter31.305@cdarwin.com::567a248e-d9c1-4466-8233-9a4f4c93a05b" providerId="AD" clId="Web-{45C78031-9B4E-B3B7-3903-B6424B9E8A11}" dt="2024-07-01T14:35:58.197" v="329" actId="20577"/>
        <pc:sldMkLst>
          <pc:docMk/>
          <pc:sldMk cId="2639997687" sldId="258"/>
        </pc:sldMkLst>
        <pc:spChg chg="mod">
          <ac:chgData name="Judith Winter" userId="S::jwinter31.305@cdarwin.com::567a248e-d9c1-4466-8233-9a4f4c93a05b" providerId="AD" clId="Web-{45C78031-9B4E-B3B7-3903-B6424B9E8A11}" dt="2024-07-01T14:34:42.460" v="245" actId="20577"/>
          <ac:spMkLst>
            <pc:docMk/>
            <pc:sldMk cId="2639997687" sldId="258"/>
            <ac:spMk id="2" creationId="{7F020B26-6381-A346-EA36-B1CA45FF8A5C}"/>
          </ac:spMkLst>
        </pc:spChg>
        <pc:spChg chg="mod">
          <ac:chgData name="Judith Winter" userId="S::jwinter31.305@cdarwin.com::567a248e-d9c1-4466-8233-9a4f4c93a05b" providerId="AD" clId="Web-{45C78031-9B4E-B3B7-3903-B6424B9E8A11}" dt="2024-07-01T14:35:58.197" v="329" actId="20577"/>
          <ac:spMkLst>
            <pc:docMk/>
            <pc:sldMk cId="2639997687" sldId="258"/>
            <ac:spMk id="3" creationId="{6FC37800-F6D7-E742-0FFE-9F4F11EDEB24}"/>
          </ac:spMkLst>
        </pc:spChg>
      </pc:sldChg>
      <pc:sldChg chg="addSp delSp modSp new del">
        <pc:chgData name="Judith Winter" userId="S::jwinter31.305@cdarwin.com::567a248e-d9c1-4466-8233-9a4f4c93a05b" providerId="AD" clId="Web-{45C78031-9B4E-B3B7-3903-B6424B9E8A11}" dt="2024-07-01T14:34:36.429" v="241"/>
        <pc:sldMkLst>
          <pc:docMk/>
          <pc:sldMk cId="3241315794" sldId="258"/>
        </pc:sldMkLst>
        <pc:spChg chg="mod">
          <ac:chgData name="Judith Winter" userId="S::jwinter31.305@cdarwin.com::567a248e-d9c1-4466-8233-9a4f4c93a05b" providerId="AD" clId="Web-{45C78031-9B4E-B3B7-3903-B6424B9E8A11}" dt="2024-07-01T14:34:35.663" v="240" actId="20577"/>
          <ac:spMkLst>
            <pc:docMk/>
            <pc:sldMk cId="3241315794" sldId="258"/>
            <ac:spMk id="2" creationId="{9F9077C7-43D2-7B84-2AAF-62F445DC23FB}"/>
          </ac:spMkLst>
        </pc:spChg>
        <pc:spChg chg="add del">
          <ac:chgData name="Judith Winter" userId="S::jwinter31.305@cdarwin.com::567a248e-d9c1-4466-8233-9a4f4c93a05b" providerId="AD" clId="Web-{45C78031-9B4E-B3B7-3903-B6424B9E8A11}" dt="2024-07-01T14:34:34.820" v="212"/>
          <ac:spMkLst>
            <pc:docMk/>
            <pc:sldMk cId="3241315794" sldId="258"/>
            <ac:spMk id="3" creationId="{6C3CBBE9-2E19-4AA3-E834-946E7D07AA7F}"/>
          </ac:spMkLst>
        </pc:spChg>
        <pc:picChg chg="add del mod ord">
          <ac:chgData name="Judith Winter" userId="S::jwinter31.305@cdarwin.com::567a248e-d9c1-4466-8233-9a4f4c93a05b" providerId="AD" clId="Web-{45C78031-9B4E-B3B7-3903-B6424B9E8A11}" dt="2024-07-01T14:34:34.820" v="212"/>
          <ac:picMkLst>
            <pc:docMk/>
            <pc:sldMk cId="3241315794" sldId="258"/>
            <ac:picMk id="4" creationId="{DBA14C2B-F1A8-5B6A-05E9-628A7E3D9D2E}"/>
          </ac:picMkLst>
        </pc:picChg>
      </pc:sldChg>
      <pc:sldMasterChg chg="add del addSldLayout delSldLayout">
        <pc:chgData name="Judith Winter" userId="S::jwinter31.305@cdarwin.com::567a248e-d9c1-4466-8233-9a4f4c93a05b" providerId="AD" clId="Web-{45C78031-9B4E-B3B7-3903-B6424B9E8A11}" dt="2024-07-01T14:28:39.153" v="22"/>
        <pc:sldMasterMkLst>
          <pc:docMk/>
          <pc:sldMasterMk cId="2460954070" sldId="2147483660"/>
        </pc:sldMasterMkLst>
        <pc:sldLayoutChg chg="add del">
          <pc:chgData name="Judith Winter" userId="S::jwinter31.305@cdarwin.com::567a248e-d9c1-4466-8233-9a4f4c93a05b" providerId="AD" clId="Web-{45C78031-9B4E-B3B7-3903-B6424B9E8A11}" dt="2024-07-01T14:28:39.153" v="22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9.153" v="22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9.153" v="22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9.153" v="22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9.153" v="22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9.153" v="22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9.153" v="22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9.153" v="22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9.153" v="22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9.153" v="22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9.153" v="22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replId addSldLayout delSldLayout">
        <pc:chgData name="Judith Winter" userId="S::jwinter31.305@cdarwin.com::567a248e-d9c1-4466-8233-9a4f4c93a05b" providerId="AD" clId="Web-{45C78031-9B4E-B3B7-3903-B6424B9E8A11}" dt="2024-07-01T14:28:39.091" v="21"/>
        <pc:sldMasterMkLst>
          <pc:docMk/>
          <pc:sldMasterMk cId="1179194154" sldId="2147483672"/>
        </pc:sldMasterMkLst>
        <pc:sldLayoutChg chg="add del">
          <pc:chgData name="Judith Winter" userId="S::jwinter31.305@cdarwin.com::567a248e-d9c1-4466-8233-9a4f4c93a05b" providerId="AD" clId="Web-{45C78031-9B4E-B3B7-3903-B6424B9E8A11}" dt="2024-07-01T14:28:39.091" v="21"/>
          <pc:sldLayoutMkLst>
            <pc:docMk/>
            <pc:sldMasterMk cId="1179194154" sldId="2147483672"/>
            <pc:sldLayoutMk cId="3593062890" sldId="2147483673"/>
          </pc:sldLayoutMkLst>
        </pc:sldLayoutChg>
        <pc:sldLayoutChg chg="add del replId">
          <pc:chgData name="Judith Winter" userId="S::jwinter31.305@cdarwin.com::567a248e-d9c1-4466-8233-9a4f4c93a05b" providerId="AD" clId="Web-{45C78031-9B4E-B3B7-3903-B6424B9E8A11}" dt="2024-07-01T14:28:39.091" v="21"/>
          <pc:sldLayoutMkLst>
            <pc:docMk/>
            <pc:sldMasterMk cId="1179194154" sldId="2147483672"/>
            <pc:sldLayoutMk cId="546324496" sldId="2147483674"/>
          </pc:sldLayoutMkLst>
        </pc:sldLayoutChg>
        <pc:sldLayoutChg chg="add del replId">
          <pc:chgData name="Judith Winter" userId="S::jwinter31.305@cdarwin.com::567a248e-d9c1-4466-8233-9a4f4c93a05b" providerId="AD" clId="Web-{45C78031-9B4E-B3B7-3903-B6424B9E8A11}" dt="2024-07-01T14:28:39.091" v="21"/>
          <pc:sldLayoutMkLst>
            <pc:docMk/>
            <pc:sldMasterMk cId="1179194154" sldId="2147483672"/>
            <pc:sldLayoutMk cId="3463428362" sldId="2147483675"/>
          </pc:sldLayoutMkLst>
        </pc:sldLayoutChg>
        <pc:sldLayoutChg chg="add del replId">
          <pc:chgData name="Judith Winter" userId="S::jwinter31.305@cdarwin.com::567a248e-d9c1-4466-8233-9a4f4c93a05b" providerId="AD" clId="Web-{45C78031-9B4E-B3B7-3903-B6424B9E8A11}" dt="2024-07-01T14:28:39.091" v="21"/>
          <pc:sldLayoutMkLst>
            <pc:docMk/>
            <pc:sldMasterMk cId="1179194154" sldId="2147483672"/>
            <pc:sldLayoutMk cId="3307183887" sldId="2147483676"/>
          </pc:sldLayoutMkLst>
        </pc:sldLayoutChg>
        <pc:sldLayoutChg chg="add del replId">
          <pc:chgData name="Judith Winter" userId="S::jwinter31.305@cdarwin.com::567a248e-d9c1-4466-8233-9a4f4c93a05b" providerId="AD" clId="Web-{45C78031-9B4E-B3B7-3903-B6424B9E8A11}" dt="2024-07-01T14:28:39.091" v="21"/>
          <pc:sldLayoutMkLst>
            <pc:docMk/>
            <pc:sldMasterMk cId="1179194154" sldId="2147483672"/>
            <pc:sldLayoutMk cId="3081394571" sldId="2147483677"/>
          </pc:sldLayoutMkLst>
        </pc:sldLayoutChg>
        <pc:sldLayoutChg chg="add del replId">
          <pc:chgData name="Judith Winter" userId="S::jwinter31.305@cdarwin.com::567a248e-d9c1-4466-8233-9a4f4c93a05b" providerId="AD" clId="Web-{45C78031-9B4E-B3B7-3903-B6424B9E8A11}" dt="2024-07-01T14:28:39.091" v="21"/>
          <pc:sldLayoutMkLst>
            <pc:docMk/>
            <pc:sldMasterMk cId="1179194154" sldId="2147483672"/>
            <pc:sldLayoutMk cId="2576336606" sldId="2147483678"/>
          </pc:sldLayoutMkLst>
        </pc:sldLayoutChg>
        <pc:sldLayoutChg chg="add del replId">
          <pc:chgData name="Judith Winter" userId="S::jwinter31.305@cdarwin.com::567a248e-d9c1-4466-8233-9a4f4c93a05b" providerId="AD" clId="Web-{45C78031-9B4E-B3B7-3903-B6424B9E8A11}" dt="2024-07-01T14:28:39.091" v="21"/>
          <pc:sldLayoutMkLst>
            <pc:docMk/>
            <pc:sldMasterMk cId="1179194154" sldId="2147483672"/>
            <pc:sldLayoutMk cId="3545667512" sldId="2147483679"/>
          </pc:sldLayoutMkLst>
        </pc:sldLayoutChg>
        <pc:sldLayoutChg chg="add del replId">
          <pc:chgData name="Judith Winter" userId="S::jwinter31.305@cdarwin.com::567a248e-d9c1-4466-8233-9a4f4c93a05b" providerId="AD" clId="Web-{45C78031-9B4E-B3B7-3903-B6424B9E8A11}" dt="2024-07-01T14:28:39.091" v="21"/>
          <pc:sldLayoutMkLst>
            <pc:docMk/>
            <pc:sldMasterMk cId="1179194154" sldId="2147483672"/>
            <pc:sldLayoutMk cId="3072069159" sldId="2147483680"/>
          </pc:sldLayoutMkLst>
        </pc:sldLayoutChg>
        <pc:sldLayoutChg chg="add del replId">
          <pc:chgData name="Judith Winter" userId="S::jwinter31.305@cdarwin.com::567a248e-d9c1-4466-8233-9a4f4c93a05b" providerId="AD" clId="Web-{45C78031-9B4E-B3B7-3903-B6424B9E8A11}" dt="2024-07-01T14:28:39.091" v="21"/>
          <pc:sldLayoutMkLst>
            <pc:docMk/>
            <pc:sldMasterMk cId="1179194154" sldId="2147483672"/>
            <pc:sldLayoutMk cId="221088841" sldId="2147483681"/>
          </pc:sldLayoutMkLst>
        </pc:sldLayoutChg>
        <pc:sldLayoutChg chg="add del replId">
          <pc:chgData name="Judith Winter" userId="S::jwinter31.305@cdarwin.com::567a248e-d9c1-4466-8233-9a4f4c93a05b" providerId="AD" clId="Web-{45C78031-9B4E-B3B7-3903-B6424B9E8A11}" dt="2024-07-01T14:28:39.091" v="21"/>
          <pc:sldLayoutMkLst>
            <pc:docMk/>
            <pc:sldMasterMk cId="1179194154" sldId="2147483672"/>
            <pc:sldLayoutMk cId="3267116591" sldId="2147483682"/>
          </pc:sldLayoutMkLst>
        </pc:sldLayoutChg>
        <pc:sldLayoutChg chg="add del replId">
          <pc:chgData name="Judith Winter" userId="S::jwinter31.305@cdarwin.com::567a248e-d9c1-4466-8233-9a4f4c93a05b" providerId="AD" clId="Web-{45C78031-9B4E-B3B7-3903-B6424B9E8A11}" dt="2024-07-01T14:28:39.091" v="21"/>
          <pc:sldLayoutMkLst>
            <pc:docMk/>
            <pc:sldMasterMk cId="1179194154" sldId="2147483672"/>
            <pc:sldLayoutMk cId="105963886" sldId="2147483683"/>
          </pc:sldLayoutMkLst>
        </pc:sldLayoutChg>
      </pc:sldMasterChg>
      <pc:sldMasterChg chg="add del addSldLayout delSldLayout">
        <pc:chgData name="Judith Winter" userId="S::jwinter31.305@cdarwin.com::567a248e-d9c1-4466-8233-9a4f4c93a05b" providerId="AD" clId="Web-{45C78031-9B4E-B3B7-3903-B6424B9E8A11}" dt="2024-07-01T14:28:15.246" v="17"/>
        <pc:sldMasterMkLst>
          <pc:docMk/>
          <pc:sldMasterMk cId="1297359938" sldId="2147483685"/>
        </pc:sldMasterMkLst>
        <pc:sldLayoutChg chg="add del">
          <pc:chgData name="Judith Winter" userId="S::jwinter31.305@cdarwin.com::567a248e-d9c1-4466-8233-9a4f4c93a05b" providerId="AD" clId="Web-{45C78031-9B4E-B3B7-3903-B6424B9E8A11}" dt="2024-07-01T14:28:15.246" v="17"/>
          <pc:sldLayoutMkLst>
            <pc:docMk/>
            <pc:sldMasterMk cId="1297359938" sldId="2147483685"/>
            <pc:sldLayoutMk cId="2081600848" sldId="2147483674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15.246" v="17"/>
          <pc:sldLayoutMkLst>
            <pc:docMk/>
            <pc:sldMasterMk cId="1297359938" sldId="2147483685"/>
            <pc:sldLayoutMk cId="1948583391" sldId="2147483675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15.246" v="17"/>
          <pc:sldLayoutMkLst>
            <pc:docMk/>
            <pc:sldMasterMk cId="1297359938" sldId="2147483685"/>
            <pc:sldLayoutMk cId="1602567957" sldId="2147483676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15.246" v="17"/>
          <pc:sldLayoutMkLst>
            <pc:docMk/>
            <pc:sldMasterMk cId="1297359938" sldId="2147483685"/>
            <pc:sldLayoutMk cId="3190879336" sldId="2147483677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15.246" v="17"/>
          <pc:sldLayoutMkLst>
            <pc:docMk/>
            <pc:sldMasterMk cId="1297359938" sldId="2147483685"/>
            <pc:sldLayoutMk cId="2332806984" sldId="2147483678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15.246" v="17"/>
          <pc:sldLayoutMkLst>
            <pc:docMk/>
            <pc:sldMasterMk cId="1297359938" sldId="2147483685"/>
            <pc:sldLayoutMk cId="1328351149" sldId="2147483679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15.246" v="17"/>
          <pc:sldLayoutMkLst>
            <pc:docMk/>
            <pc:sldMasterMk cId="1297359938" sldId="2147483685"/>
            <pc:sldLayoutMk cId="3982551086" sldId="2147483680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15.246" v="17"/>
          <pc:sldLayoutMkLst>
            <pc:docMk/>
            <pc:sldMasterMk cId="1297359938" sldId="2147483685"/>
            <pc:sldLayoutMk cId="1237292837" sldId="2147483681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15.246" v="17"/>
          <pc:sldLayoutMkLst>
            <pc:docMk/>
            <pc:sldMasterMk cId="1297359938" sldId="2147483685"/>
            <pc:sldLayoutMk cId="2711238437" sldId="2147483682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15.246" v="17"/>
          <pc:sldLayoutMkLst>
            <pc:docMk/>
            <pc:sldMasterMk cId="1297359938" sldId="2147483685"/>
            <pc:sldLayoutMk cId="3205344307" sldId="2147483683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15.246" v="17"/>
          <pc:sldLayoutMkLst>
            <pc:docMk/>
            <pc:sldMasterMk cId="1297359938" sldId="2147483685"/>
            <pc:sldLayoutMk cId="2521901781" sldId="2147483684"/>
          </pc:sldLayoutMkLst>
        </pc:sldLayoutChg>
      </pc:sldMasterChg>
      <pc:sldMasterChg chg="add del addSldLayout delSldLayout">
        <pc:chgData name="Judith Winter" userId="S::jwinter31.305@cdarwin.com::567a248e-d9c1-4466-8233-9a4f4c93a05b" providerId="AD" clId="Web-{45C78031-9B4E-B3B7-3903-B6424B9E8A11}" dt="2024-07-01T14:28:36.138" v="19"/>
        <pc:sldMasterMkLst>
          <pc:docMk/>
          <pc:sldMasterMk cId="2464499344" sldId="2147483698"/>
        </pc:sldMasterMkLst>
        <pc:sldLayoutChg chg="add del">
          <pc:chgData name="Judith Winter" userId="S::jwinter31.305@cdarwin.com::567a248e-d9c1-4466-8233-9a4f4c93a05b" providerId="AD" clId="Web-{45C78031-9B4E-B3B7-3903-B6424B9E8A11}" dt="2024-07-01T14:28:36.138" v="19"/>
          <pc:sldLayoutMkLst>
            <pc:docMk/>
            <pc:sldMasterMk cId="2464499344" sldId="2147483698"/>
            <pc:sldLayoutMk cId="4021936640" sldId="2147483687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6.138" v="19"/>
          <pc:sldLayoutMkLst>
            <pc:docMk/>
            <pc:sldMasterMk cId="2464499344" sldId="2147483698"/>
            <pc:sldLayoutMk cId="736279644" sldId="2147483688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6.138" v="19"/>
          <pc:sldLayoutMkLst>
            <pc:docMk/>
            <pc:sldMasterMk cId="2464499344" sldId="2147483698"/>
            <pc:sldLayoutMk cId="2149226376" sldId="2147483689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6.138" v="19"/>
          <pc:sldLayoutMkLst>
            <pc:docMk/>
            <pc:sldMasterMk cId="2464499344" sldId="2147483698"/>
            <pc:sldLayoutMk cId="4133224874" sldId="2147483690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6.138" v="19"/>
          <pc:sldLayoutMkLst>
            <pc:docMk/>
            <pc:sldMasterMk cId="2464499344" sldId="2147483698"/>
            <pc:sldLayoutMk cId="2471123000" sldId="2147483691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6.138" v="19"/>
          <pc:sldLayoutMkLst>
            <pc:docMk/>
            <pc:sldMasterMk cId="2464499344" sldId="2147483698"/>
            <pc:sldLayoutMk cId="1560164706" sldId="2147483692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6.138" v="19"/>
          <pc:sldLayoutMkLst>
            <pc:docMk/>
            <pc:sldMasterMk cId="2464499344" sldId="2147483698"/>
            <pc:sldLayoutMk cId="1410699361" sldId="2147483693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6.138" v="19"/>
          <pc:sldLayoutMkLst>
            <pc:docMk/>
            <pc:sldMasterMk cId="2464499344" sldId="2147483698"/>
            <pc:sldLayoutMk cId="1229973624" sldId="2147483694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6.138" v="19"/>
          <pc:sldLayoutMkLst>
            <pc:docMk/>
            <pc:sldMasterMk cId="2464499344" sldId="2147483698"/>
            <pc:sldLayoutMk cId="2754187436" sldId="2147483695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6.138" v="19"/>
          <pc:sldLayoutMkLst>
            <pc:docMk/>
            <pc:sldMasterMk cId="2464499344" sldId="2147483698"/>
            <pc:sldLayoutMk cId="2416265780" sldId="2147483696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36.138" v="19"/>
          <pc:sldLayoutMkLst>
            <pc:docMk/>
            <pc:sldMasterMk cId="2464499344" sldId="2147483698"/>
            <pc:sldLayoutMk cId="1680071016" sldId="2147483697"/>
          </pc:sldLayoutMkLst>
        </pc:sldLayoutChg>
      </pc:sldMasterChg>
      <pc:sldMasterChg chg="add del addSldLayout delSldLayout">
        <pc:chgData name="Judith Winter" userId="S::jwinter31.305@cdarwin.com::567a248e-d9c1-4466-8233-9a4f4c93a05b" providerId="AD" clId="Web-{45C78031-9B4E-B3B7-3903-B6424B9E8A11}" dt="2024-07-01T14:28:58.763" v="24"/>
        <pc:sldMasterMkLst>
          <pc:docMk/>
          <pc:sldMasterMk cId="621872717" sldId="2147483711"/>
        </pc:sldMasterMkLst>
        <pc:sldLayoutChg chg="add del">
          <pc:chgData name="Judith Winter" userId="S::jwinter31.305@cdarwin.com::567a248e-d9c1-4466-8233-9a4f4c93a05b" providerId="AD" clId="Web-{45C78031-9B4E-B3B7-3903-B6424B9E8A11}" dt="2024-07-01T14:28:58.763" v="24"/>
          <pc:sldLayoutMkLst>
            <pc:docMk/>
            <pc:sldMasterMk cId="621872717" sldId="2147483711"/>
            <pc:sldLayoutMk cId="3557869620" sldId="2147483700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58.763" v="24"/>
          <pc:sldLayoutMkLst>
            <pc:docMk/>
            <pc:sldMasterMk cId="621872717" sldId="2147483711"/>
            <pc:sldLayoutMk cId="4107815550" sldId="2147483701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58.763" v="24"/>
          <pc:sldLayoutMkLst>
            <pc:docMk/>
            <pc:sldMasterMk cId="621872717" sldId="2147483711"/>
            <pc:sldLayoutMk cId="4053871037" sldId="2147483702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58.763" v="24"/>
          <pc:sldLayoutMkLst>
            <pc:docMk/>
            <pc:sldMasterMk cId="621872717" sldId="2147483711"/>
            <pc:sldLayoutMk cId="1570588890" sldId="2147483703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58.763" v="24"/>
          <pc:sldLayoutMkLst>
            <pc:docMk/>
            <pc:sldMasterMk cId="621872717" sldId="2147483711"/>
            <pc:sldLayoutMk cId="2196487510" sldId="2147483704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58.763" v="24"/>
          <pc:sldLayoutMkLst>
            <pc:docMk/>
            <pc:sldMasterMk cId="621872717" sldId="2147483711"/>
            <pc:sldLayoutMk cId="2524954554" sldId="2147483705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58.763" v="24"/>
          <pc:sldLayoutMkLst>
            <pc:docMk/>
            <pc:sldMasterMk cId="621872717" sldId="2147483711"/>
            <pc:sldLayoutMk cId="910593581" sldId="2147483706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58.763" v="24"/>
          <pc:sldLayoutMkLst>
            <pc:docMk/>
            <pc:sldMasterMk cId="621872717" sldId="2147483711"/>
            <pc:sldLayoutMk cId="1177136915" sldId="2147483707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58.763" v="24"/>
          <pc:sldLayoutMkLst>
            <pc:docMk/>
            <pc:sldMasterMk cId="621872717" sldId="2147483711"/>
            <pc:sldLayoutMk cId="3316025469" sldId="2147483708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58.763" v="24"/>
          <pc:sldLayoutMkLst>
            <pc:docMk/>
            <pc:sldMasterMk cId="621872717" sldId="2147483711"/>
            <pc:sldLayoutMk cId="3793440699" sldId="2147483709"/>
          </pc:sldLayoutMkLst>
        </pc:sldLayoutChg>
        <pc:sldLayoutChg chg="add del">
          <pc:chgData name="Judith Winter" userId="S::jwinter31.305@cdarwin.com::567a248e-d9c1-4466-8233-9a4f4c93a05b" providerId="AD" clId="Web-{45C78031-9B4E-B3B7-3903-B6424B9E8A11}" dt="2024-07-01T14:28:58.763" v="24"/>
          <pc:sldLayoutMkLst>
            <pc:docMk/>
            <pc:sldMasterMk cId="621872717" sldId="2147483711"/>
            <pc:sldLayoutMk cId="2649758972" sldId="2147483710"/>
          </pc:sldLayoutMkLst>
        </pc:sldLayoutChg>
      </pc:sldMasterChg>
      <pc:sldMasterChg chg="add del addSldLayout delSldLayout modSldLayout">
        <pc:chgData name="Judith Winter" userId="S::jwinter31.305@cdarwin.com::567a248e-d9c1-4466-8233-9a4f4c93a05b" providerId="AD" clId="Web-{45C78031-9B4E-B3B7-3903-B6424B9E8A11}" dt="2024-07-01T14:29:48.265" v="41"/>
        <pc:sldMasterMkLst>
          <pc:docMk/>
          <pc:sldMasterMk cId="1527468520" sldId="2147483712"/>
        </pc:sldMasterMkLst>
        <pc:sldLayoutChg chg="add del mod replI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1527468520" sldId="2147483712"/>
            <pc:sldLayoutMk cId="1112306446" sldId="2147483713"/>
          </pc:sldLayoutMkLst>
        </pc:sldLayoutChg>
        <pc:sldLayoutChg chg="add del mod replI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1527468520" sldId="2147483712"/>
            <pc:sldLayoutMk cId="4251841311" sldId="2147483714"/>
          </pc:sldLayoutMkLst>
        </pc:sldLayoutChg>
        <pc:sldLayoutChg chg="add del mod replI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1527468520" sldId="2147483712"/>
            <pc:sldLayoutMk cId="995801222" sldId="2147483715"/>
          </pc:sldLayoutMkLst>
        </pc:sldLayoutChg>
        <pc:sldLayoutChg chg="add del mod replI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1527468520" sldId="2147483712"/>
            <pc:sldLayoutMk cId="520022205" sldId="2147483716"/>
          </pc:sldLayoutMkLst>
        </pc:sldLayoutChg>
        <pc:sldLayoutChg chg="add del mod replI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1527468520" sldId="2147483712"/>
            <pc:sldLayoutMk cId="2011389303" sldId="2147483717"/>
          </pc:sldLayoutMkLst>
        </pc:sldLayoutChg>
        <pc:sldLayoutChg chg="add del mod replI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1527468520" sldId="2147483712"/>
            <pc:sldLayoutMk cId="1444299731" sldId="2147483718"/>
          </pc:sldLayoutMkLst>
        </pc:sldLayoutChg>
        <pc:sldLayoutChg chg="add del mod replI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1527468520" sldId="2147483712"/>
            <pc:sldLayoutMk cId="1068167671" sldId="2147483719"/>
          </pc:sldLayoutMkLst>
        </pc:sldLayoutChg>
        <pc:sldLayoutChg chg="add del mod replI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1527468520" sldId="2147483712"/>
            <pc:sldLayoutMk cId="1294251889" sldId="2147483720"/>
          </pc:sldLayoutMkLst>
        </pc:sldLayoutChg>
        <pc:sldLayoutChg chg="add del mod replI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1527468520" sldId="2147483712"/>
            <pc:sldLayoutMk cId="1803292741" sldId="2147483721"/>
          </pc:sldLayoutMkLst>
        </pc:sldLayoutChg>
        <pc:sldLayoutChg chg="add del mod replI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1527468520" sldId="2147483712"/>
            <pc:sldLayoutMk cId="3160715496" sldId="2147483722"/>
          </pc:sldLayoutMkLst>
        </pc:sldLayoutChg>
        <pc:sldLayoutChg chg="add del mod replI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1527468520" sldId="2147483712"/>
            <pc:sldLayoutMk cId="1948167491" sldId="2147483723"/>
          </pc:sldLayoutMkLst>
        </pc:sldLayoutChg>
      </pc:sldMasterChg>
      <pc:sldMasterChg chg="add addSldLayout">
        <pc:chgData name="Judith Winter" userId="S::jwinter31.305@cdarwin.com::567a248e-d9c1-4466-8233-9a4f4c93a05b" providerId="AD" clId="Web-{45C78031-9B4E-B3B7-3903-B6424B9E8A11}" dt="2024-07-01T14:29:48.265" v="41"/>
        <pc:sldMasterMkLst>
          <pc:docMk/>
          <pc:sldMasterMk cId="2156008122" sldId="2147483815"/>
        </pc:sldMasterMkLst>
        <pc:sldLayoutChg chg="ad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2156008122" sldId="2147483815"/>
            <pc:sldLayoutMk cId="532358555" sldId="2147483804"/>
          </pc:sldLayoutMkLst>
        </pc:sldLayoutChg>
        <pc:sldLayoutChg chg="ad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2156008122" sldId="2147483815"/>
            <pc:sldLayoutMk cId="3101888962" sldId="2147483805"/>
          </pc:sldLayoutMkLst>
        </pc:sldLayoutChg>
        <pc:sldLayoutChg chg="ad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2156008122" sldId="2147483815"/>
            <pc:sldLayoutMk cId="1644306755" sldId="2147483806"/>
          </pc:sldLayoutMkLst>
        </pc:sldLayoutChg>
        <pc:sldLayoutChg chg="ad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2156008122" sldId="2147483815"/>
            <pc:sldLayoutMk cId="2338736538" sldId="2147483807"/>
          </pc:sldLayoutMkLst>
        </pc:sldLayoutChg>
        <pc:sldLayoutChg chg="ad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2156008122" sldId="2147483815"/>
            <pc:sldLayoutMk cId="3712024131" sldId="2147483808"/>
          </pc:sldLayoutMkLst>
        </pc:sldLayoutChg>
        <pc:sldLayoutChg chg="ad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2156008122" sldId="2147483815"/>
            <pc:sldLayoutMk cId="3249361257" sldId="2147483809"/>
          </pc:sldLayoutMkLst>
        </pc:sldLayoutChg>
        <pc:sldLayoutChg chg="ad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2156008122" sldId="2147483815"/>
            <pc:sldLayoutMk cId="3705709786" sldId="2147483810"/>
          </pc:sldLayoutMkLst>
        </pc:sldLayoutChg>
        <pc:sldLayoutChg chg="ad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2156008122" sldId="2147483815"/>
            <pc:sldLayoutMk cId="2546464905" sldId="2147483811"/>
          </pc:sldLayoutMkLst>
        </pc:sldLayoutChg>
        <pc:sldLayoutChg chg="ad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2156008122" sldId="2147483815"/>
            <pc:sldLayoutMk cId="3397707800" sldId="2147483812"/>
          </pc:sldLayoutMkLst>
        </pc:sldLayoutChg>
        <pc:sldLayoutChg chg="ad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2156008122" sldId="2147483815"/>
            <pc:sldLayoutMk cId="1979005121" sldId="2147483813"/>
          </pc:sldLayoutMkLst>
        </pc:sldLayoutChg>
        <pc:sldLayoutChg chg="add">
          <pc:chgData name="Judith Winter" userId="S::jwinter31.305@cdarwin.com::567a248e-d9c1-4466-8233-9a4f4c93a05b" providerId="AD" clId="Web-{45C78031-9B4E-B3B7-3903-B6424B9E8A11}" dt="2024-07-01T14:29:48.265" v="41"/>
          <pc:sldLayoutMkLst>
            <pc:docMk/>
            <pc:sldMasterMk cId="2156008122" sldId="2147483815"/>
            <pc:sldLayoutMk cId="3928152846" sldId="214748381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A759-BFF8-4B5B-9ECE-D93AC303B331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0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F398-5DA3-4937-BE3F-7CA1B9158252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3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1ED9-F929-4A92-90F9-3C9C84ABBE83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6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6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748B-ADD6-4C5A-8C2A-A39721276E74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0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FB0F-3C5C-4949-B933-9C7E511ED094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0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C2F01D58-E949-4BCB-829A-BBF80E38D59C}" type="datetime1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5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846-0DA4-4D92-9BF1-DE8C52C1F4DF}" type="datetime1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24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2331-4A9C-472F-A7FA-968157338839}" type="datetime1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5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7F3D-ED52-43FD-A26D-318B71534485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8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1FA4-6264-4BB8-B3B5-77711EED2D82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0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7F6A1D9-D323-4F4E-8655-25E2D32CE742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9F38FC-2DEA-2647-C409-EF75720C1017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0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08" r:id="rId6"/>
    <p:sldLayoutId id="2147483804" r:id="rId7"/>
    <p:sldLayoutId id="2147483805" r:id="rId8"/>
    <p:sldLayoutId id="2147483806" r:id="rId9"/>
    <p:sldLayoutId id="2147483807" r:id="rId10"/>
    <p:sldLayoutId id="214748380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8BEC44CD-E290-4D60-A056-5BA05B182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Christopher Bruce – Dance Consortium">
            <a:extLst>
              <a:ext uri="{FF2B5EF4-FFF2-40B4-BE49-F238E27FC236}">
                <a16:creationId xmlns:a16="http://schemas.microsoft.com/office/drawing/2014/main" id="{9404259D-94B8-A0A4-0966-E791155F08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27375" r="22625"/>
          <a:stretch/>
        </p:blipFill>
        <p:spPr>
          <a:xfrm>
            <a:off x="-1" y="4661"/>
            <a:ext cx="6096000" cy="6858001"/>
          </a:xfrm>
          <a:prstGeom prst="rect">
            <a:avLst/>
          </a:prstGeom>
        </p:spPr>
      </p:pic>
      <p:pic>
        <p:nvPicPr>
          <p:cNvPr id="8" name="Picture 7" descr="Sidi Larbi Cherkaoui| Moroccos Multicultural Choreographer">
            <a:extLst>
              <a:ext uri="{FF2B5EF4-FFF2-40B4-BE49-F238E27FC236}">
                <a16:creationId xmlns:a16="http://schemas.microsoft.com/office/drawing/2014/main" id="{A6452D8E-BBDA-904A-2421-747663B08B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t="15414"/>
          <a:stretch/>
        </p:blipFill>
        <p:spPr>
          <a:xfrm>
            <a:off x="6095999" y="-4"/>
            <a:ext cx="6096000" cy="34289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133AC34-DF42-F439-06FC-D504D367D38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40000"/>
          </a:blip>
          <a:srcRect t="22155" b="21518"/>
          <a:stretch/>
        </p:blipFill>
        <p:spPr>
          <a:xfrm>
            <a:off x="6095999" y="3428993"/>
            <a:ext cx="6096000" cy="343366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189494-2B67-46D2-93D6-A122A09BF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AAA221-1322-2DC2-C47A-DA40393AB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40" y="5363502"/>
            <a:ext cx="5064314" cy="1500362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>
                <a:solidFill>
                  <a:srgbClr val="FFFFFF"/>
                </a:solidFill>
              </a:rPr>
              <a:t>Year 11 – 12 </a:t>
            </a:r>
            <a:br>
              <a:rPr lang="en-US" sz="3400">
                <a:solidFill>
                  <a:srgbClr val="FFFFFF"/>
                </a:solidFill>
              </a:rPr>
            </a:br>
            <a:r>
              <a:rPr lang="en-US" sz="3400">
                <a:solidFill>
                  <a:srgbClr val="FFFFFF"/>
                </a:solidFill>
              </a:rPr>
              <a:t>Summer bridging 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99C527-14EB-A68C-9961-BFA2650B3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2366" y="4017818"/>
            <a:ext cx="5040785" cy="18287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Level Dance 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06ACC-2C8D-55A4-D2DA-80CEF56A0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BB3CC7C-AFBB-4E5C-9F2A-DACAF52C346F}" type="datetime1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7/1/2024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11416-7FDB-AF61-F721-747E14A6A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7870" y="97713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</a:rPr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91FF4-80F9-A50F-817A-9A4773FD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4317" y="6420414"/>
            <a:ext cx="63790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4578CCF-2EC4-44CB-A694-F6F6E59A3985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38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0E922-940E-CE04-2343-1EDD75A52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6113861" cy="5560570"/>
          </a:xfrm>
        </p:spPr>
        <p:txBody>
          <a:bodyPr>
            <a:normAutofit/>
          </a:bodyPr>
          <a:lstStyle/>
          <a:p>
            <a:r>
              <a:rPr lang="en-US" dirty="0"/>
              <a:t>Research should include:</a:t>
            </a:r>
            <a:br>
              <a:rPr lang="en-US" sz="3100" dirty="0"/>
            </a:br>
            <a:r>
              <a:rPr lang="en-US" sz="3100" dirty="0"/>
              <a:t>- Training</a:t>
            </a:r>
            <a:br>
              <a:rPr lang="en-US" sz="3100" dirty="0"/>
            </a:br>
            <a:r>
              <a:rPr lang="en-US" sz="3100" dirty="0"/>
              <a:t>- Popular works </a:t>
            </a:r>
            <a:br>
              <a:rPr lang="en-US" sz="3100" dirty="0"/>
            </a:br>
            <a:r>
              <a:rPr lang="en-US" sz="3100" dirty="0"/>
              <a:t>- Images</a:t>
            </a:r>
            <a:br>
              <a:rPr lang="en-US" sz="3100" dirty="0"/>
            </a:br>
            <a:r>
              <a:rPr lang="en-US" sz="3100" dirty="0"/>
              <a:t>- Movement style</a:t>
            </a:r>
            <a:br>
              <a:rPr lang="en-US" sz="3100" dirty="0"/>
            </a:br>
            <a:r>
              <a:rPr lang="en-US" sz="3100" dirty="0"/>
              <a:t>- Collaborators</a:t>
            </a:r>
            <a:br>
              <a:rPr lang="en-US" sz="3100" dirty="0"/>
            </a:br>
            <a:r>
              <a:rPr lang="en-US" sz="3100" dirty="0"/>
              <a:t>- Venues they have performed 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6ECC4-EEB6-6C2D-45D6-367B7990F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847" y="998019"/>
            <a:ext cx="5021182" cy="48704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2800" dirty="0"/>
              <a:t>Research into one of the following practitioners:</a:t>
            </a:r>
          </a:p>
          <a:p>
            <a:pPr marL="342900" indent="-342900" algn="r">
              <a:buFont typeface="Calibri" panose="020B0604020202020204" pitchFamily="34" charset="0"/>
              <a:buChar char="-"/>
            </a:pPr>
            <a:r>
              <a:rPr lang="en-US" sz="2800" dirty="0"/>
              <a:t>Siobhan Davies</a:t>
            </a:r>
          </a:p>
          <a:p>
            <a:pPr marL="342900" indent="-342900" algn="r">
              <a:buFont typeface="Calibri" panose="020B0604020202020204" pitchFamily="34" charset="0"/>
              <a:buChar char="-"/>
            </a:pPr>
            <a:r>
              <a:rPr lang="en-US" sz="2800" dirty="0"/>
              <a:t>Matthew Bourne</a:t>
            </a:r>
          </a:p>
          <a:p>
            <a:pPr marL="342900" indent="-342900" algn="r">
              <a:buFont typeface="Calibri" panose="020B0604020202020204" pitchFamily="34" charset="0"/>
              <a:buChar char="-"/>
            </a:pPr>
            <a:r>
              <a:rPr lang="en-US" sz="2800" dirty="0"/>
              <a:t>Richard Alston</a:t>
            </a:r>
          </a:p>
          <a:p>
            <a:pPr marL="342900" indent="-342900" algn="r">
              <a:buFont typeface="Calibri" panose="020B0604020202020204" pitchFamily="34" charset="0"/>
              <a:buChar char="-"/>
            </a:pPr>
            <a:r>
              <a:rPr lang="en-US" sz="2800" dirty="0"/>
              <a:t>Akram Khan</a:t>
            </a:r>
          </a:p>
          <a:p>
            <a:pPr marL="342900" indent="-342900" algn="r">
              <a:buFont typeface="Calibri" panose="020B0604020202020204" pitchFamily="34" charset="0"/>
              <a:buChar char="-"/>
            </a:pPr>
            <a:r>
              <a:rPr lang="en-US" sz="2800" dirty="0"/>
              <a:t>Christopher Bruce</a:t>
            </a:r>
          </a:p>
          <a:p>
            <a:pPr marL="342900" indent="-342900" algn="r">
              <a:buFont typeface="Calibri" panose="020B0604020202020204" pitchFamily="34" charset="0"/>
              <a:buChar char="-"/>
            </a:pPr>
            <a:r>
              <a:rPr lang="en-US" sz="2800" dirty="0"/>
              <a:t>Sidi Larbi Cherkaoui</a:t>
            </a:r>
          </a:p>
        </p:txBody>
      </p:sp>
    </p:spTree>
    <p:extLst>
      <p:ext uri="{BB962C8B-B14F-4D97-AF65-F5344CB8AC3E}">
        <p14:creationId xmlns:p14="http://schemas.microsoft.com/office/powerpoint/2010/main" val="397505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20B26-6381-A346-EA36-B1CA45FF8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37800-F6D7-E742-0FFE-9F4F11ED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735" y="969264"/>
            <a:ext cx="6444539" cy="56037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Create a short solo in the style of the practitioner you have chosen to research into. </a:t>
            </a:r>
          </a:p>
          <a:p>
            <a:r>
              <a:rPr lang="en-US" sz="3200" dirty="0"/>
              <a:t>The solo does not need to be longer than 32 counts but does need to show the style you have been researching into! </a:t>
            </a:r>
          </a:p>
          <a:p>
            <a:r>
              <a:rPr lang="en-US" sz="3200" dirty="0"/>
              <a:t>Make sure you film it so you do not forget it! </a:t>
            </a:r>
          </a:p>
        </p:txBody>
      </p:sp>
    </p:spTree>
    <p:extLst>
      <p:ext uri="{BB962C8B-B14F-4D97-AF65-F5344CB8AC3E}">
        <p14:creationId xmlns:p14="http://schemas.microsoft.com/office/powerpoint/2010/main" val="2639997687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AnalogousFromDarkSeedLeftStep">
      <a:dk1>
        <a:srgbClr val="000000"/>
      </a:dk1>
      <a:lt1>
        <a:srgbClr val="FFFFFF"/>
      </a:lt1>
      <a:dk2>
        <a:srgbClr val="1B302C"/>
      </a:dk2>
      <a:lt2>
        <a:srgbClr val="F3F3F0"/>
      </a:lt2>
      <a:accent1>
        <a:srgbClr val="4F45CD"/>
      </a:accent1>
      <a:accent2>
        <a:srgbClr val="3261BB"/>
      </a:accent2>
      <a:accent3>
        <a:srgbClr val="43ACCC"/>
      </a:accent3>
      <a:accent4>
        <a:srgbClr val="32BBA2"/>
      </a:accent4>
      <a:accent5>
        <a:srgbClr val="41C476"/>
      </a:accent5>
      <a:accent6>
        <a:srgbClr val="33BB32"/>
      </a:accent6>
      <a:hlink>
        <a:srgbClr val="349E71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GestaltVTI</vt:lpstr>
      <vt:lpstr>Year 11 – 12  Summer bridging work</vt:lpstr>
      <vt:lpstr>Research should include: - Training - Popular works  - Images - Movement style - Collaborators - Venues they have performed in</vt:lpstr>
      <vt:lpstr>Create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</dc:title>
  <dc:creator/>
  <cp:lastModifiedBy/>
  <cp:revision>83</cp:revision>
  <dcterms:created xsi:type="dcterms:W3CDTF">2024-07-01T14:27:23Z</dcterms:created>
  <dcterms:modified xsi:type="dcterms:W3CDTF">2024-07-01T14:36:05Z</dcterms:modified>
</cp:coreProperties>
</file>