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3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94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1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2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19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06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9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75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99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7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01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1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33887-7B51-4668-A1D6-A6F23D0E20A1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B0360-6153-4180-AC67-2ACC976E0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37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04046">
            <a:off x="2985985" y="-1277510"/>
            <a:ext cx="4516731" cy="34487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68183">
            <a:off x="-2847213" y="776203"/>
            <a:ext cx="6599552" cy="478114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69804">
            <a:off x="5669114" y="4022857"/>
            <a:ext cx="4268385" cy="3089220"/>
          </a:xfrm>
          <a:prstGeom prst="rect">
            <a:avLst/>
          </a:prstGeom>
        </p:spPr>
      </p:pic>
      <p:sp>
        <p:nvSpPr>
          <p:cNvPr id="40969" name="Rectangle 8"/>
          <p:cNvSpPr>
            <a:spLocks/>
          </p:cNvSpPr>
          <p:nvPr/>
        </p:nvSpPr>
        <p:spPr bwMode="auto">
          <a:xfrm>
            <a:off x="904270" y="3495977"/>
            <a:ext cx="7290811" cy="76795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 sz="2953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0" name="Rectangle 9"/>
          <p:cNvSpPr>
            <a:spLocks/>
          </p:cNvSpPr>
          <p:nvPr/>
        </p:nvSpPr>
        <p:spPr bwMode="auto">
          <a:xfrm>
            <a:off x="904270" y="4538152"/>
            <a:ext cx="7290811" cy="58993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altLang="en-US" sz="2953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293622" y="2680051"/>
            <a:ext cx="5901458" cy="580430"/>
          </a:xfrm>
          <a:prstGeom prst="rect">
            <a:avLst/>
          </a:prstGeom>
          <a:noFill/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en-US" altLang="en-US" sz="2531" b="1" dirty="0">
                <a:latin typeface="Calibri" panose="020F0502020204030204" pitchFamily="34" charset="0"/>
                <a:cs typeface="Calibri" panose="020F0502020204030204" pitchFamily="34" charset="0"/>
                <a:sym typeface="American Typewriter" charset="0"/>
              </a:rPr>
              <a:t>Your assignment is to take 2 photographs: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904270" y="3495977"/>
            <a:ext cx="7290811" cy="410766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2109" dirty="0">
                <a:latin typeface="Calibri" panose="020F0502020204030204" pitchFamily="34" charset="0"/>
                <a:cs typeface="Calibri" panose="020F0502020204030204" pitchFamily="34" charset="0"/>
                <a:sym typeface="Helvetica Neue Bold Condensed" charset="0"/>
              </a:rPr>
              <a:t>Photograph 1: Shoot a LANDSCAPE</a:t>
            </a:r>
          </a:p>
        </p:txBody>
      </p:sp>
      <p:sp>
        <p:nvSpPr>
          <p:cNvPr id="44037" name="Rectangle 5"/>
          <p:cNvSpPr>
            <a:spLocks/>
          </p:cNvSpPr>
          <p:nvPr/>
        </p:nvSpPr>
        <p:spPr bwMode="auto">
          <a:xfrm>
            <a:off x="904270" y="4372045"/>
            <a:ext cx="7290811" cy="410766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2109" dirty="0">
                <a:latin typeface="Calibri" panose="020F0502020204030204" pitchFamily="34" charset="0"/>
                <a:cs typeface="Calibri" panose="020F0502020204030204" pitchFamily="34" charset="0"/>
                <a:sym typeface="Helvetica Neue Bold Condensed" charset="0"/>
              </a:rPr>
              <a:t>Photograph 2: Shoot a PORTRAIT</a:t>
            </a:r>
            <a:endParaRPr lang="en-US" altLang="en-US" sz="2109" dirty="0">
              <a:latin typeface="Calibri" panose="020F0502020204030204" pitchFamily="34" charset="0"/>
              <a:cs typeface="Calibri" panose="020F0502020204030204" pitchFamily="34" charset="0"/>
              <a:sym typeface="Helvetica Neue Bold Condensed" charset="0"/>
            </a:endParaRPr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904270" y="3932185"/>
            <a:ext cx="7290811" cy="303609"/>
          </a:xfrm>
          <a:prstGeom prst="rect">
            <a:avLst/>
          </a:prstGeom>
          <a:noFill/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1969" b="1" dirty="0">
                <a:latin typeface="Calibri" panose="020F0502020204030204" pitchFamily="34" charset="0"/>
                <a:cs typeface="Calibri" panose="020F0502020204030204" pitchFamily="34" charset="0"/>
                <a:sym typeface="Helvetica Neue" charset="0"/>
              </a:rPr>
              <a:t>RULES</a:t>
            </a:r>
            <a:r>
              <a:rPr lang="en-US" altLang="en-US" sz="2250" b="1" dirty="0">
                <a:latin typeface="Calibri" panose="020F0502020204030204" pitchFamily="34" charset="0"/>
                <a:cs typeface="Calibri" panose="020F0502020204030204" pitchFamily="34" charset="0"/>
                <a:sym typeface="Helvetica Neue" charset="0"/>
              </a:rPr>
              <a:t>: NO Sunset or Sunrises</a:t>
            </a:r>
          </a:p>
        </p:txBody>
      </p:sp>
      <p:sp>
        <p:nvSpPr>
          <p:cNvPr id="44039" name="Rectangle 7"/>
          <p:cNvSpPr>
            <a:spLocks/>
          </p:cNvSpPr>
          <p:nvPr/>
        </p:nvSpPr>
        <p:spPr bwMode="auto">
          <a:xfrm>
            <a:off x="904270" y="4702685"/>
            <a:ext cx="7290811" cy="467605"/>
          </a:xfrm>
          <a:prstGeom prst="rect">
            <a:avLst/>
          </a:prstGeom>
          <a:noFill/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1969" b="1" dirty="0">
                <a:latin typeface="Calibri" panose="020F0502020204030204" pitchFamily="34" charset="0"/>
                <a:cs typeface="Calibri" panose="020F0502020204030204" pitchFamily="34" charset="0"/>
                <a:sym typeface="Helvetica Neue" charset="0"/>
              </a:rPr>
              <a:t>RULES: The subjects clothes/hair MUST match the background</a:t>
            </a:r>
          </a:p>
        </p:txBody>
      </p:sp>
      <p:sp>
        <p:nvSpPr>
          <p:cNvPr id="44042" name="Rectangle 10"/>
          <p:cNvSpPr>
            <a:spLocks/>
          </p:cNvSpPr>
          <p:nvPr/>
        </p:nvSpPr>
        <p:spPr bwMode="auto">
          <a:xfrm>
            <a:off x="904270" y="2219392"/>
            <a:ext cx="7290810" cy="5339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379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merican Typewriter" charset="0"/>
              </a:rPr>
              <a:t>YR11 to YR12 Summer Assignment</a:t>
            </a:r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267891" y="5562988"/>
            <a:ext cx="8590359" cy="241102"/>
          </a:xfrm>
          <a:prstGeom prst="rect">
            <a:avLst/>
          </a:prstGeom>
          <a:noFill/>
          <a:ln w="12700">
            <a:solidFill>
              <a:schemeClr val="tx1">
                <a:alpha val="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1266" b="1" dirty="0">
                <a:latin typeface="Calibri" panose="020F0502020204030204" pitchFamily="34" charset="0"/>
                <a:cs typeface="Calibri" panose="020F0502020204030204" pitchFamily="34" charset="0"/>
                <a:sym typeface="American Typewriter" charset="0"/>
              </a:rPr>
              <a:t>PRESENTED FIRST LESSON BACK</a:t>
            </a:r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-50576" y="605701"/>
            <a:ext cx="9116095" cy="1534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37931725" indent="-37474525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en-US" sz="11200" dirty="0">
                <a:latin typeface="Calibri" panose="020F0502020204030204" pitchFamily="34" charset="0"/>
                <a:cs typeface="Calibri" panose="020F0502020204030204" pitchFamily="34" charset="0"/>
                <a:sym typeface="American Typewriter Light" charset="0"/>
              </a:rPr>
              <a:t>Photography</a:t>
            </a:r>
          </a:p>
        </p:txBody>
      </p:sp>
    </p:spTree>
    <p:extLst>
      <p:ext uri="{BB962C8B-B14F-4D97-AF65-F5344CB8AC3E}">
        <p14:creationId xmlns:p14="http://schemas.microsoft.com/office/powerpoint/2010/main" val="1636865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45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American Typewriter</vt:lpstr>
      <vt:lpstr>American Typewriter Light</vt:lpstr>
      <vt:lpstr>Arial</vt:lpstr>
      <vt:lpstr>Calibri</vt:lpstr>
      <vt:lpstr>Calibri Light</vt:lpstr>
      <vt:lpstr>Gill Sans</vt:lpstr>
      <vt:lpstr>Helvetica Neue</vt:lpstr>
      <vt:lpstr>Helvetica Neue Bold Condensed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Chubb</dc:creator>
  <cp:lastModifiedBy>Andrew Chubb</cp:lastModifiedBy>
  <cp:revision>5</cp:revision>
  <dcterms:created xsi:type="dcterms:W3CDTF">2024-07-10T12:14:41Z</dcterms:created>
  <dcterms:modified xsi:type="dcterms:W3CDTF">2024-07-10T13:06:56Z</dcterms:modified>
</cp:coreProperties>
</file>