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6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8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5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8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0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6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4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5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29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FE4-02F1-4524-8921-F63385C38426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AE3F-8E1B-4558-BA4C-E9B78FCBE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1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62917">
            <a:off x="9555791" y="-827108"/>
            <a:ext cx="3540333" cy="47326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182" y="120334"/>
            <a:ext cx="10874326" cy="156456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Black" panose="020B0A04020102020204" pitchFamily="34" charset="0"/>
                <a:cs typeface="Arial" panose="020B0604020202020204" pitchFamily="34" charset="0"/>
              </a:rPr>
              <a:t>Photography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6345" y="1545721"/>
            <a:ext cx="9144000" cy="804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ASSIGNMENT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46023">
            <a:off x="-1941110" y="3285327"/>
            <a:ext cx="4891276" cy="27931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424725" y="2435525"/>
            <a:ext cx="51065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SHOOT TWO PHOTOGRAPHS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2858" y="2979736"/>
            <a:ext cx="6038850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1. LANDSCAPE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2858" y="3418926"/>
            <a:ext cx="603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RULES: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sunrises or sunsets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4724" y="5117022"/>
            <a:ext cx="5106573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Choose your best one of each and present to me on the first lesson back to school.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you’d prefer you can print each one and show them instead.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2858" y="3949703"/>
            <a:ext cx="6038850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 PORTRAIT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2858" y="4388893"/>
            <a:ext cx="603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RULES: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subjects clothes/hair MUST match the background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2858" y="2979736"/>
            <a:ext cx="6038850" cy="8031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042858" y="3932079"/>
            <a:ext cx="6038850" cy="8031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Photography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Photography</dc:title>
  <dc:creator>Mr Chubb</dc:creator>
  <cp:lastModifiedBy>Mr Chubb</cp:lastModifiedBy>
  <cp:revision>8</cp:revision>
  <dcterms:created xsi:type="dcterms:W3CDTF">2020-06-19T14:43:57Z</dcterms:created>
  <dcterms:modified xsi:type="dcterms:W3CDTF">2023-07-06T10:25:20Z</dcterms:modified>
</cp:coreProperties>
</file>