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3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5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9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8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4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7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4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4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0833-D863-4565-9DC0-72C5D7F90CF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B2DE-7974-43F0-B3F2-4CA88773B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42" y="3788229"/>
            <a:ext cx="3027731" cy="3027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8" y="357868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29" y="217714"/>
            <a:ext cx="238125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732" y="217714"/>
            <a:ext cx="2322286" cy="3570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629" y="3355521"/>
            <a:ext cx="2214567" cy="3396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217714"/>
            <a:ext cx="3810000" cy="381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5463" y="3655830"/>
            <a:ext cx="2347055" cy="3202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1018" y="217714"/>
            <a:ext cx="2301500" cy="3452250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0" y="4167867"/>
            <a:ext cx="2416629" cy="258423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90129" y="5053809"/>
            <a:ext cx="100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PE Reading List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8073" y="4304665"/>
            <a:ext cx="2907634" cy="19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Case</dc:creator>
  <cp:lastModifiedBy>Ms Case</cp:lastModifiedBy>
  <cp:revision>2</cp:revision>
  <dcterms:created xsi:type="dcterms:W3CDTF">2023-05-24T14:41:22Z</dcterms:created>
  <dcterms:modified xsi:type="dcterms:W3CDTF">2023-05-24T14:57:08Z</dcterms:modified>
</cp:coreProperties>
</file>