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8"/>
  </p:handoutMasterIdLst>
  <p:sldIdLst>
    <p:sldId id="257" r:id="rId5"/>
    <p:sldId id="258" r:id="rId6"/>
    <p:sldId id="259" r:id="rId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053FAE-E725-3DEE-0198-354ABA99F844}" v="105" dt="2023-07-06T07:41:26.6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4660"/>
  </p:normalViewPr>
  <p:slideViewPr>
    <p:cSldViewPr snapToGrid="0">
      <p:cViewPr varScale="1">
        <p:scale>
          <a:sx n="57" d="100"/>
          <a:sy n="57" d="100"/>
        </p:scale>
        <p:origin x="7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onam Elliott" userId="S::pelliott9.305@o365.cdarwin.com::2993d304-c6da-48f5-848f-daf824394363" providerId="AD" clId="Web-{E7053FAE-E725-3DEE-0198-354ABA99F844}"/>
    <pc:docChg chg="modSld">
      <pc:chgData name="Poonam Elliott" userId="S::pelliott9.305@o365.cdarwin.com::2993d304-c6da-48f5-848f-daf824394363" providerId="AD" clId="Web-{E7053FAE-E725-3DEE-0198-354ABA99F844}" dt="2023-07-06T07:41:26.632" v="54"/>
      <pc:docMkLst>
        <pc:docMk/>
      </pc:docMkLst>
      <pc:sldChg chg="modSp">
        <pc:chgData name="Poonam Elliott" userId="S::pelliott9.305@o365.cdarwin.com::2993d304-c6da-48f5-848f-daf824394363" providerId="AD" clId="Web-{E7053FAE-E725-3DEE-0198-354ABA99F844}" dt="2023-07-06T07:40:19.271" v="23" actId="20577"/>
        <pc:sldMkLst>
          <pc:docMk/>
          <pc:sldMk cId="1355962023" sldId="257"/>
        </pc:sldMkLst>
        <pc:spChg chg="mod">
          <ac:chgData name="Poonam Elliott" userId="S::pelliott9.305@o365.cdarwin.com::2993d304-c6da-48f5-848f-daf824394363" providerId="AD" clId="Web-{E7053FAE-E725-3DEE-0198-354ABA99F844}" dt="2023-07-06T07:40:19.271" v="23" actId="20577"/>
          <ac:spMkLst>
            <pc:docMk/>
            <pc:sldMk cId="1355962023" sldId="257"/>
            <ac:spMk id="2" creationId="{00000000-0000-0000-0000-000000000000}"/>
          </ac:spMkLst>
        </pc:spChg>
        <pc:spChg chg="mod">
          <ac:chgData name="Poonam Elliott" userId="S::pelliott9.305@o365.cdarwin.com::2993d304-c6da-48f5-848f-daf824394363" providerId="AD" clId="Web-{E7053FAE-E725-3DEE-0198-354ABA99F844}" dt="2023-07-06T07:40:16.271" v="21" actId="20577"/>
          <ac:spMkLst>
            <pc:docMk/>
            <pc:sldMk cId="1355962023" sldId="257"/>
            <ac:spMk id="7" creationId="{00000000-0000-0000-0000-000000000000}"/>
          </ac:spMkLst>
        </pc:spChg>
      </pc:sldChg>
      <pc:sldChg chg="modSp">
        <pc:chgData name="Poonam Elliott" userId="S::pelliott9.305@o365.cdarwin.com::2993d304-c6da-48f5-848f-daf824394363" providerId="AD" clId="Web-{E7053FAE-E725-3DEE-0198-354ABA99F844}" dt="2023-07-06T07:40:12.130" v="20" actId="20577"/>
        <pc:sldMkLst>
          <pc:docMk/>
          <pc:sldMk cId="3326345430" sldId="258"/>
        </pc:sldMkLst>
        <pc:spChg chg="mod">
          <ac:chgData name="Poonam Elliott" userId="S::pelliott9.305@o365.cdarwin.com::2993d304-c6da-48f5-848f-daf824394363" providerId="AD" clId="Web-{E7053FAE-E725-3DEE-0198-354ABA99F844}" dt="2023-07-06T07:40:12.130" v="20" actId="20577"/>
          <ac:spMkLst>
            <pc:docMk/>
            <pc:sldMk cId="3326345430" sldId="258"/>
            <ac:spMk id="2" creationId="{00000000-0000-0000-0000-000000000000}"/>
          </ac:spMkLst>
        </pc:spChg>
        <pc:spChg chg="mod">
          <ac:chgData name="Poonam Elliott" userId="S::pelliott9.305@o365.cdarwin.com::2993d304-c6da-48f5-848f-daf824394363" providerId="AD" clId="Web-{E7053FAE-E725-3DEE-0198-354ABA99F844}" dt="2023-07-06T07:39:59.505" v="14" actId="20577"/>
          <ac:spMkLst>
            <pc:docMk/>
            <pc:sldMk cId="3326345430" sldId="258"/>
            <ac:spMk id="3" creationId="{00000000-0000-0000-0000-000000000000}"/>
          </ac:spMkLst>
        </pc:spChg>
        <pc:spChg chg="mod">
          <ac:chgData name="Poonam Elliott" userId="S::pelliott9.305@o365.cdarwin.com::2993d304-c6da-48f5-848f-daf824394363" providerId="AD" clId="Web-{E7053FAE-E725-3DEE-0198-354ABA99F844}" dt="2023-07-06T07:40:11.568" v="19" actId="20577"/>
          <ac:spMkLst>
            <pc:docMk/>
            <pc:sldMk cId="3326345430" sldId="258"/>
            <ac:spMk id="7" creationId="{00000000-0000-0000-0000-000000000000}"/>
          </ac:spMkLst>
        </pc:spChg>
      </pc:sldChg>
      <pc:sldChg chg="addSp modSp">
        <pc:chgData name="Poonam Elliott" userId="S::pelliott9.305@o365.cdarwin.com::2993d304-c6da-48f5-848f-daf824394363" providerId="AD" clId="Web-{E7053FAE-E725-3DEE-0198-354ABA99F844}" dt="2023-07-06T07:41:26.632" v="54"/>
        <pc:sldMkLst>
          <pc:docMk/>
          <pc:sldMk cId="2125537030" sldId="259"/>
        </pc:sldMkLst>
        <pc:spChg chg="mod">
          <ac:chgData name="Poonam Elliott" userId="S::pelliott9.305@o365.cdarwin.com::2993d304-c6da-48f5-848f-daf824394363" providerId="AD" clId="Web-{E7053FAE-E725-3DEE-0198-354ABA99F844}" dt="2023-07-06T07:40:23.146" v="25" actId="20577"/>
          <ac:spMkLst>
            <pc:docMk/>
            <pc:sldMk cId="2125537030" sldId="259"/>
            <ac:spMk id="2" creationId="{00000000-0000-0000-0000-000000000000}"/>
          </ac:spMkLst>
        </pc:spChg>
        <pc:spChg chg="add mod">
          <ac:chgData name="Poonam Elliott" userId="S::pelliott9.305@o365.cdarwin.com::2993d304-c6da-48f5-848f-daf824394363" providerId="AD" clId="Web-{E7053FAE-E725-3DEE-0198-354ABA99F844}" dt="2023-07-06T07:41:26.632" v="54"/>
          <ac:spMkLst>
            <pc:docMk/>
            <pc:sldMk cId="2125537030" sldId="259"/>
            <ac:spMk id="4" creationId="{590E124C-360D-BCC0-E778-95615C884DAE}"/>
          </ac:spMkLst>
        </pc:spChg>
        <pc:spChg chg="mod">
          <ac:chgData name="Poonam Elliott" userId="S::pelliott9.305@o365.cdarwin.com::2993d304-c6da-48f5-848f-daf824394363" providerId="AD" clId="Web-{E7053FAE-E725-3DEE-0198-354ABA99F844}" dt="2023-07-06T07:40:38.444" v="28" actId="20577"/>
          <ac:spMkLst>
            <pc:docMk/>
            <pc:sldMk cId="2125537030" sldId="259"/>
            <ac:spMk id="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D865E-F73B-47F2-8C0D-F39BFE6EB6E1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ECB0F-0231-441D-80CC-10D9F73D2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228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6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2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6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5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7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2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2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8"/>
          <a:stretch/>
        </p:blipFill>
        <p:spPr>
          <a:xfrm>
            <a:off x="0" y="-22878"/>
            <a:ext cx="12191999" cy="133732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3921-457F-42D7-9A5E-1FB398760551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1314450"/>
            <a:ext cx="1219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601"/>
            <a:ext cx="1225454" cy="60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5776"/>
            <a:ext cx="12192000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GB" dirty="0"/>
              <a:t>Computers in the workforce</a:t>
            </a:r>
            <a:endParaRPr lang="en-GB" dirty="0">
              <a:cs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2400" b="1" dirty="0"/>
              <a:t>Ethical, moral and cultural issues</a:t>
            </a:r>
            <a:endParaRPr lang="en-GB" sz="2400">
              <a:cs typeface="Calibri"/>
            </a:endParaRPr>
          </a:p>
        </p:txBody>
      </p:sp>
      <p:sp>
        <p:nvSpPr>
          <p:cNvPr id="5" name="TextBox 2"/>
          <p:cNvSpPr txBox="1"/>
          <p:nvPr/>
        </p:nvSpPr>
        <p:spPr>
          <a:xfrm>
            <a:off x="0" y="1377705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dirty="0"/>
              <a:t>A class debate on</a:t>
            </a:r>
          </a:p>
          <a:p>
            <a:pPr algn="ctr"/>
            <a:r>
              <a:rPr lang="en-GB" sz="2400" b="1" dirty="0"/>
              <a:t>“The ethical, moral and cultural implications of automating the workplace.”</a:t>
            </a:r>
          </a:p>
          <a:p>
            <a:pPr algn="ctr"/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3207986" y="2572393"/>
            <a:ext cx="5394449" cy="4144274"/>
            <a:chOff x="3207987" y="2591262"/>
            <a:chExt cx="5394449" cy="414427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4272" y="2591262"/>
              <a:ext cx="2173332" cy="2844736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987" y="3077936"/>
              <a:ext cx="5394449" cy="3657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55962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5776"/>
            <a:ext cx="12192000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GB" dirty="0"/>
              <a:t>Computers in the workforce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2400" b="1" dirty="0"/>
              <a:t>Ethical, moral and cultural issues – Task 1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7577" y="1559857"/>
            <a:ext cx="10963193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/>
              <a:t>The ethical, moral and cultural implications of automating the workplace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r>
              <a:rPr lang="en-GB" dirty="0"/>
              <a:t>There are already many jobs that didn't exist a few years ago. In the future, there will be many types of jobs that we can't predict today. How have working patterns and practices changed as a direct result of computer technology in the workforce over the last 30 years?</a:t>
            </a:r>
          </a:p>
          <a:p>
            <a:endParaRPr lang="en-GB" dirty="0"/>
          </a:p>
          <a:p>
            <a:r>
              <a:rPr lang="en-GB" dirty="0"/>
              <a:t>Create a spider diagram to outline the main issues.</a:t>
            </a:r>
            <a:endParaRPr lang="en-GB" dirty="0">
              <a:cs typeface="Calibri" panose="020F0502020204030204"/>
            </a:endParaRPr>
          </a:p>
          <a:p>
            <a:endParaRPr lang="en-GB" dirty="0">
              <a:cs typeface="Calibri" panose="020F0502020204030204"/>
            </a:endParaRPr>
          </a:p>
          <a:p>
            <a:endParaRPr lang="en-GB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26345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5776"/>
            <a:ext cx="12192000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GB" dirty="0"/>
              <a:t>Computers in the workforce</a:t>
            </a:r>
            <a:endParaRPr lang="en-GB" dirty="0">
              <a:cs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2400" b="1" dirty="0"/>
              <a:t>Ethical, moral and cultural issues – Task 2</a:t>
            </a:r>
            <a:endParaRPr lang="en-GB" sz="2400"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77" y="1559857"/>
            <a:ext cx="109631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The ethical, moral and cultural implications of automating the workplace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r>
              <a:rPr lang="en-GB" dirty="0"/>
              <a:t>Exam questions on this topic are likely to be open-ended and worth approximately 12 marks. Structure an individual written answer to the debate in 10 minutes.</a:t>
            </a:r>
          </a:p>
          <a:p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Demonstrate your knowledge and understanding of the ethical and legal issues.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Apply specific examples and situations.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Draw conclusions, stating how implications may be overcome.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0E124C-360D-BCC0-E778-95615C884DAE}"/>
              </a:ext>
            </a:extLst>
          </p:cNvPr>
          <p:cNvSpPr txBox="1"/>
          <p:nvPr/>
        </p:nvSpPr>
        <p:spPr>
          <a:xfrm>
            <a:off x="1989766" y="4388389"/>
            <a:ext cx="822325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400" b="1" dirty="0">
                <a:cs typeface="Calibri"/>
              </a:rPr>
              <a:t>Have this ready to hand in your first lesson back in September 2023.</a:t>
            </a:r>
            <a:endParaRPr lang="en-US" sz="2400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5537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6AA1595E63134DA790E8A847E3B341" ma:contentTypeVersion="36" ma:contentTypeDescription="Create a new document." ma:contentTypeScope="" ma:versionID="70973f4750091f4b6f5cd9ff701f08f4">
  <xsd:schema xmlns:xsd="http://www.w3.org/2001/XMLSchema" xmlns:xs="http://www.w3.org/2001/XMLSchema" xmlns:p="http://schemas.microsoft.com/office/2006/metadata/properties" xmlns:ns2="93b70d2c-d72d-4652-9cfb-255101effbec" xmlns:ns3="761e6faa-986e-4d8e-ae76-ec3e3993dc03" targetNamespace="http://schemas.microsoft.com/office/2006/metadata/properties" ma:root="true" ma:fieldsID="c09796dd1ce6281818bcbdf46626d5c6" ns2:_="" ns3:_="">
    <xsd:import namespace="93b70d2c-d72d-4652-9cfb-255101effbec"/>
    <xsd:import namespace="761e6faa-986e-4d8e-ae76-ec3e3993dc0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Leaders" minOccurs="0"/>
                <xsd:element ref="ns3:Members" minOccurs="0"/>
                <xsd:element ref="ns3:Member_Groups" minOccurs="0"/>
                <xsd:element ref="ns3:Distribution_Groups" minOccurs="0"/>
                <xsd:element ref="ns3:LMS_Mappings" minOccurs="0"/>
                <xsd:element ref="ns3:Invited_Leaders" minOccurs="0"/>
                <xsd:element ref="ns3:Invited_Members" minOccurs="0"/>
                <xsd:element ref="ns3:Self_Registration_Enabled" minOccurs="0"/>
                <xsd:element ref="ns3:Has_Leaders_Only_SectionGroup" minOccurs="0"/>
                <xsd:element ref="ns3:Is_Collaboration_Space_Locked" minOccurs="0"/>
                <xsd:element ref="ns3:IsNotebookLocked" minOccurs="0"/>
                <xsd:element ref="ns3:Teams_Channel_Section_Loca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b70d2c-d72d-4652-9cfb-255101effbe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43" nillable="true" ma:displayName="Taxonomy Catch All Column" ma:hidden="true" ma:list="{8028ca03-bcf5-4811-be24-0b2ec5d6ea7a}" ma:internalName="TaxCatchAll" ma:showField="CatchAllData" ma:web="93b70d2c-d72d-4652-9cfb-255101effb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1e6faa-986e-4d8e-ae76-ec3e3993dc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NotebookType" ma:index="19" nillable="true" ma:displayName="Notebook Type" ma:internalName="NotebookType">
      <xsd:simpleType>
        <xsd:restriction base="dms:Text"/>
      </xsd:simpleType>
    </xsd:element>
    <xsd:element name="FolderType" ma:index="20" nillable="true" ma:displayName="Folder Type" ma:internalName="FolderType">
      <xsd:simpleType>
        <xsd:restriction base="dms:Text"/>
      </xsd:simpleType>
    </xsd:element>
    <xsd:element name="CultureName" ma:index="21" nillable="true" ma:displayName="Culture Name" ma:internalName="CultureName">
      <xsd:simpleType>
        <xsd:restriction base="dms:Text"/>
      </xsd:simpleType>
    </xsd:element>
    <xsd:element name="AppVersion" ma:index="22" nillable="true" ma:displayName="App Version" ma:internalName="AppVersion">
      <xsd:simpleType>
        <xsd:restriction base="dms:Text"/>
      </xsd:simpleType>
    </xsd:element>
    <xsd:element name="TeamsChannelId" ma:index="23" nillable="true" ma:displayName="Teams Channel Id" ma:internalName="TeamsChannelId">
      <xsd:simpleType>
        <xsd:restriction base="dms:Text"/>
      </xsd:simpleType>
    </xsd:element>
    <xsd:element name="Owner" ma:index="24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5" nillable="true" ma:displayName="Math Settings" ma:internalName="Math_Settings">
      <xsd:simpleType>
        <xsd:restriction base="dms:Text"/>
      </xsd:simpleType>
    </xsd:element>
    <xsd:element name="DefaultSectionNames" ma:index="2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7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28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29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30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33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34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35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36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37" nillable="true" ma:displayName="Is Collaboration Space Locked" ma:internalName="Is_Collaboration_Space_Locked">
      <xsd:simpleType>
        <xsd:restriction base="dms:Boolean"/>
      </xsd:simpleType>
    </xsd:element>
    <xsd:element name="IsNotebookLocked" ma:index="38" nillable="true" ma:displayName="Is Notebook Locked" ma:internalName="IsNotebookLocked">
      <xsd:simpleType>
        <xsd:restriction base="dms:Boolean"/>
      </xsd:simpleType>
    </xsd:element>
    <xsd:element name="Teams_Channel_Section_Location" ma:index="39" nillable="true" ma:displayName="Teams Channel Section Location" ma:internalName="Teams_Channel_Section_Location">
      <xsd:simpleType>
        <xsd:restriction base="dms:Text"/>
      </xsd:simpleType>
    </xsd:element>
    <xsd:element name="MediaLengthInSeconds" ma:index="4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42" nillable="true" ma:taxonomy="true" ma:internalName="lcf76f155ced4ddcb4097134ff3c332f" ma:taxonomyFieldName="MediaServiceImageTags" ma:displayName="Image Tags" ma:readOnly="false" ma:fieldId="{5cf76f15-5ced-4ddc-b409-7134ff3c332f}" ma:taxonomyMulti="true" ma:sspId="461a0d4c-7cbc-448e-8373-e7efe5d5e6f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msChannelId xmlns="761e6faa-986e-4d8e-ae76-ec3e3993dc03" xsi:nil="true"/>
    <Invited_Leaders xmlns="761e6faa-986e-4d8e-ae76-ec3e3993dc03" xsi:nil="true"/>
    <DefaultSectionNames xmlns="761e6faa-986e-4d8e-ae76-ec3e3993dc03" xsi:nil="true"/>
    <Members xmlns="761e6faa-986e-4d8e-ae76-ec3e3993dc03">
      <UserInfo>
        <DisplayName/>
        <AccountId xsi:nil="true"/>
        <AccountType/>
      </UserInfo>
    </Members>
    <FolderType xmlns="761e6faa-986e-4d8e-ae76-ec3e3993dc03" xsi:nil="true"/>
    <Owner xmlns="761e6faa-986e-4d8e-ae76-ec3e3993dc03">
      <UserInfo>
        <DisplayName/>
        <AccountId xsi:nil="true"/>
        <AccountType/>
      </UserInfo>
    </Owner>
    <AppVersion xmlns="761e6faa-986e-4d8e-ae76-ec3e3993dc03" xsi:nil="true"/>
    <IsNotebookLocked xmlns="761e6faa-986e-4d8e-ae76-ec3e3993dc03" xsi:nil="true"/>
    <NotebookType xmlns="761e6faa-986e-4d8e-ae76-ec3e3993dc03" xsi:nil="true"/>
    <lcf76f155ced4ddcb4097134ff3c332f xmlns="761e6faa-986e-4d8e-ae76-ec3e3993dc03">
      <Terms xmlns="http://schemas.microsoft.com/office/infopath/2007/PartnerControls"/>
    </lcf76f155ced4ddcb4097134ff3c332f>
    <Invited_Members xmlns="761e6faa-986e-4d8e-ae76-ec3e3993dc03" xsi:nil="true"/>
    <Self_Registration_Enabled xmlns="761e6faa-986e-4d8e-ae76-ec3e3993dc03" xsi:nil="true"/>
    <CultureName xmlns="761e6faa-986e-4d8e-ae76-ec3e3993dc03" xsi:nil="true"/>
    <TaxCatchAll xmlns="93b70d2c-d72d-4652-9cfb-255101effbec" xsi:nil="true"/>
    <Is_Collaboration_Space_Locked xmlns="761e6faa-986e-4d8e-ae76-ec3e3993dc03" xsi:nil="true"/>
    <Templates xmlns="761e6faa-986e-4d8e-ae76-ec3e3993dc03" xsi:nil="true"/>
    <Has_Leaders_Only_SectionGroup xmlns="761e6faa-986e-4d8e-ae76-ec3e3993dc03" xsi:nil="true"/>
    <Leaders xmlns="761e6faa-986e-4d8e-ae76-ec3e3993dc03">
      <UserInfo>
        <DisplayName/>
        <AccountId xsi:nil="true"/>
        <AccountType/>
      </UserInfo>
    </Leaders>
    <LMS_Mappings xmlns="761e6faa-986e-4d8e-ae76-ec3e3993dc03" xsi:nil="true"/>
    <Teams_Channel_Section_Location xmlns="761e6faa-986e-4d8e-ae76-ec3e3993dc03" xsi:nil="true"/>
    <Math_Settings xmlns="761e6faa-986e-4d8e-ae76-ec3e3993dc03" xsi:nil="true"/>
    <Member_Groups xmlns="761e6faa-986e-4d8e-ae76-ec3e3993dc03">
      <UserInfo>
        <DisplayName/>
        <AccountId xsi:nil="true"/>
        <AccountType/>
      </UserInfo>
    </Member_Groups>
    <Distribution_Groups xmlns="761e6faa-986e-4d8e-ae76-ec3e3993dc0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24B500-6319-41B0-9A4D-DB0A77C5D3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b70d2c-d72d-4652-9cfb-255101effbec"/>
    <ds:schemaRef ds:uri="761e6faa-986e-4d8e-ae76-ec3e3993dc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C0F532-6022-44EF-94C7-C7996627A559}">
  <ds:schemaRefs>
    <ds:schemaRef ds:uri="http://purl.org/dc/terms/"/>
    <ds:schemaRef ds:uri="http://schemas.microsoft.com/office/2006/documentManagement/types"/>
    <ds:schemaRef ds:uri="http://purl.org/dc/dcmitype/"/>
    <ds:schemaRef ds:uri="93b70d2c-d72d-4652-9cfb-255101effbec"/>
    <ds:schemaRef ds:uri="761e6faa-986e-4d8e-ae76-ec3e3993dc03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E4E2E5D-6D7E-4DA1-89A4-EF28C83299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208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Sargent</dc:creator>
  <cp:lastModifiedBy>Ms Franco</cp:lastModifiedBy>
  <cp:revision>78</cp:revision>
  <cp:lastPrinted>2023-07-06T07:42:13Z</cp:lastPrinted>
  <dcterms:created xsi:type="dcterms:W3CDTF">2014-10-30T19:23:19Z</dcterms:created>
  <dcterms:modified xsi:type="dcterms:W3CDTF">2023-07-21T10:31:33Z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0x010100B56AA1595E63134DA790E8A847E3B341</vt:lpwstr>
  </property>
  <property fmtid="{D5CDD505-2E9C-101B-9397-08002B2CF9AE}" pid="3" name="MediaServiceImageTags">
    <vt:lpwstr/>
  </property>
</Properties>
</file>