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75" r:id="rId4"/>
    <p:sldId id="280" r:id="rId5"/>
    <p:sldId id="276" r:id="rId6"/>
    <p:sldId id="265" r:id="rId7"/>
    <p:sldId id="282" r:id="rId8"/>
    <p:sldId id="283" r:id="rId9"/>
    <p:sldId id="266" r:id="rId10"/>
    <p:sldId id="267" r:id="rId11"/>
    <p:sldId id="262" r:id="rId12"/>
    <p:sldId id="263" r:id="rId13"/>
    <p:sldId id="273" r:id="rId14"/>
    <p:sldId id="264" r:id="rId15"/>
    <p:sldId id="272" r:id="rId16"/>
    <p:sldId id="274" r:id="rId17"/>
    <p:sldId id="270" r:id="rId18"/>
    <p:sldId id="277" r:id="rId19"/>
    <p:sldId id="281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73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3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811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950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5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8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8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2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9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46220"/>
            <a:ext cx="8825658" cy="3503053"/>
          </a:xfrm>
        </p:spPr>
        <p:txBody>
          <a:bodyPr/>
          <a:lstStyle/>
          <a:p>
            <a:pPr algn="l"/>
            <a:r>
              <a:rPr lang="en-GB" dirty="0" smtClean="0"/>
              <a:t>Year 11 Information Evening</a:t>
            </a:r>
            <a:br>
              <a:rPr lang="en-GB" dirty="0" smtClean="0"/>
            </a:br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   </a:t>
            </a:r>
            <a:r>
              <a:rPr lang="en-GB" sz="5400" dirty="0" smtClean="0"/>
              <a:t>Ms Kelly and Mrs Tsang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50833"/>
            <a:ext cx="8119048" cy="1715786"/>
          </a:xfrm>
        </p:spPr>
        <p:txBody>
          <a:bodyPr>
            <a:normAutofit fontScale="92500"/>
          </a:bodyPr>
          <a:lstStyle/>
          <a:p>
            <a:endParaRPr lang="en-GB" sz="4000" dirty="0" smtClean="0"/>
          </a:p>
          <a:p>
            <a:pPr algn="l"/>
            <a:r>
              <a:rPr lang="en-GB" sz="4000" dirty="0" smtClean="0"/>
              <a:t>        Thursday 19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September 2019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266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Revision-what is appropriate?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7886"/>
            <a:ext cx="8946541" cy="5319391"/>
          </a:xfrm>
        </p:spPr>
        <p:txBody>
          <a:bodyPr>
            <a:normAutofit/>
          </a:bodyPr>
          <a:lstStyle/>
          <a:p>
            <a:r>
              <a:rPr lang="en-GB" dirty="0" smtClean="0"/>
              <a:t>2+ hours most nights either revising or completing homework (15 min slots)</a:t>
            </a:r>
          </a:p>
          <a:p>
            <a:r>
              <a:rPr lang="en-GB" dirty="0" smtClean="0"/>
              <a:t>Making notes, </a:t>
            </a:r>
            <a:r>
              <a:rPr lang="en-GB" dirty="0" err="1" smtClean="0"/>
              <a:t>mindmaps</a:t>
            </a:r>
            <a:r>
              <a:rPr lang="en-GB" dirty="0" smtClean="0"/>
              <a:t>, flashcards, memorising</a:t>
            </a:r>
          </a:p>
          <a:p>
            <a:r>
              <a:rPr lang="en-GB" dirty="0" smtClean="0"/>
              <a:t>Different strategies, </a:t>
            </a:r>
            <a:r>
              <a:rPr lang="en-GB" dirty="0" err="1" smtClean="0"/>
              <a:t>e,g</a:t>
            </a:r>
            <a:r>
              <a:rPr lang="en-GB" dirty="0" smtClean="0"/>
              <a:t> pacing, reciting notes to a rhythm or tune, reading notes out loud or in an accent</a:t>
            </a:r>
          </a:p>
          <a:p>
            <a:r>
              <a:rPr lang="en-GB" dirty="0" smtClean="0"/>
              <a:t>Completing exam papers and self-marking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 videos-Science, Maths explanations</a:t>
            </a:r>
          </a:p>
          <a:p>
            <a:r>
              <a:rPr lang="en-GB" dirty="0" smtClean="0"/>
              <a:t>Use Personalised Learning Checklists or exam specifications  to organise folders and tick off topics that have been completed</a:t>
            </a:r>
            <a:endParaRPr lang="en-GB" dirty="0"/>
          </a:p>
          <a:p>
            <a:r>
              <a:rPr lang="en-GB" dirty="0"/>
              <a:t>U</a:t>
            </a:r>
            <a:r>
              <a:rPr lang="en-GB" dirty="0" smtClean="0"/>
              <a:t>se revision guides and workbooks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Useful Websites/ You tube channels</a:t>
            </a:r>
            <a:endParaRPr lang="en-GB" dirty="0" smtClean="0"/>
          </a:p>
          <a:p>
            <a:r>
              <a:rPr lang="en-GB" dirty="0" err="1" smtClean="0"/>
              <a:t>Mathswatch</a:t>
            </a:r>
            <a:r>
              <a:rPr lang="en-GB" dirty="0" smtClean="0"/>
              <a:t>, </a:t>
            </a:r>
            <a:r>
              <a:rPr lang="en-GB" dirty="0"/>
              <a:t>Seneca </a:t>
            </a:r>
            <a:r>
              <a:rPr lang="en-GB" dirty="0" smtClean="0"/>
              <a:t>Learning, BBC </a:t>
            </a:r>
            <a:r>
              <a:rPr lang="en-GB" dirty="0" err="1" smtClean="0"/>
              <a:t>Bitesize</a:t>
            </a:r>
            <a:endParaRPr lang="en-GB" dirty="0"/>
          </a:p>
          <a:p>
            <a:r>
              <a:rPr lang="en-GB" dirty="0" err="1" smtClean="0"/>
              <a:t>Youtube</a:t>
            </a:r>
            <a:r>
              <a:rPr lang="en-GB" dirty="0" smtClean="0"/>
              <a:t>: Primrose </a:t>
            </a:r>
            <a:r>
              <a:rPr lang="en-GB" dirty="0" smtClean="0"/>
              <a:t>Kitten – </a:t>
            </a:r>
            <a:r>
              <a:rPr lang="en-GB" dirty="0" smtClean="0"/>
              <a:t>Science, Mr </a:t>
            </a:r>
            <a:r>
              <a:rPr lang="en-GB" dirty="0" err="1" smtClean="0"/>
              <a:t>Bruff</a:t>
            </a:r>
            <a:r>
              <a:rPr lang="en-GB" dirty="0" smtClean="0"/>
              <a:t> </a:t>
            </a:r>
            <a:r>
              <a:rPr lang="en-GB" dirty="0" smtClean="0"/>
              <a:t>– English, </a:t>
            </a:r>
            <a:r>
              <a:rPr lang="en-GB" dirty="0" err="1" smtClean="0"/>
              <a:t>FreeScience</a:t>
            </a:r>
            <a:r>
              <a:rPr lang="en-GB" dirty="0" err="1" smtClean="0"/>
              <a:t>lessons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0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Ok to not be 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02" y="1476730"/>
            <a:ext cx="8946541" cy="4712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Signs of an Anxious Teen</a:t>
            </a:r>
          </a:p>
          <a:p>
            <a:endParaRPr lang="en-GB" sz="2800" dirty="0"/>
          </a:p>
          <a:p>
            <a:r>
              <a:rPr lang="en-GB" sz="2400" dirty="0" smtClean="0"/>
              <a:t>Sleep </a:t>
            </a:r>
            <a:r>
              <a:rPr lang="en-GB" sz="2400" dirty="0"/>
              <a:t>issues</a:t>
            </a:r>
          </a:p>
          <a:p>
            <a:r>
              <a:rPr lang="en-GB" sz="2400" dirty="0"/>
              <a:t>Difficulty concentrating (or revising)</a:t>
            </a:r>
          </a:p>
          <a:p>
            <a:r>
              <a:rPr lang="en-GB" sz="2400" dirty="0"/>
              <a:t>Negative behaviour </a:t>
            </a:r>
            <a:r>
              <a:rPr lang="en-GB" sz="2400" dirty="0" smtClean="0"/>
              <a:t>changes, e.g. </a:t>
            </a:r>
            <a:r>
              <a:rPr lang="en-GB" sz="2400" dirty="0"/>
              <a:t>increased anger</a:t>
            </a:r>
          </a:p>
          <a:p>
            <a:r>
              <a:rPr lang="en-GB" sz="2400" dirty="0"/>
              <a:t>Increased </a:t>
            </a:r>
            <a:r>
              <a:rPr lang="en-GB" sz="2400" dirty="0" smtClean="0"/>
              <a:t>irritability</a:t>
            </a:r>
          </a:p>
          <a:p>
            <a:r>
              <a:rPr lang="en-GB" sz="2400" dirty="0" smtClean="0"/>
              <a:t>Eating a lot more or a lot less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 smtClean="0"/>
              <a:t>Some of you may be looking at this and thinking this is normal behaviour!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781"/>
          <a:stretch/>
        </p:blipFill>
        <p:spPr>
          <a:xfrm>
            <a:off x="3039414" y="0"/>
            <a:ext cx="6402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Them </a:t>
            </a:r>
            <a:r>
              <a:rPr lang="en-GB" dirty="0"/>
              <a:t>C</a:t>
            </a:r>
            <a:r>
              <a:rPr lang="en-GB" dirty="0" smtClean="0"/>
              <a:t>ope?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04552"/>
            <a:ext cx="8946541" cy="5243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2000" dirty="0"/>
              <a:t>Keep listening and helping them to find a </a:t>
            </a:r>
            <a:r>
              <a:rPr lang="en-US" sz="2000" dirty="0" smtClean="0"/>
              <a:t>solution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Calm e</a:t>
            </a:r>
            <a:r>
              <a:rPr lang="en-US" sz="2000" dirty="0" smtClean="0"/>
              <a:t>nvironment and a space for study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Positive attention and time together on your own, </a:t>
            </a:r>
            <a:r>
              <a:rPr lang="en-US" sz="2000" dirty="0" err="1"/>
              <a:t>e.g</a:t>
            </a:r>
            <a:r>
              <a:rPr lang="en-US" sz="2000" dirty="0"/>
              <a:t> meal times</a:t>
            </a:r>
          </a:p>
          <a:p>
            <a:endParaRPr lang="en-US" sz="2000" dirty="0"/>
          </a:p>
          <a:p>
            <a:r>
              <a:rPr lang="en-US" sz="2000" dirty="0" smtClean="0"/>
              <a:t>Discuss time management-hobbies, jobs, </a:t>
            </a:r>
            <a:r>
              <a:rPr lang="en-US" sz="2000" dirty="0" err="1" smtClean="0"/>
              <a:t>socialising</a:t>
            </a:r>
            <a:r>
              <a:rPr lang="en-US" sz="2000" dirty="0" smtClean="0"/>
              <a:t>-is the balance right?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Help with </a:t>
            </a:r>
            <a:r>
              <a:rPr lang="en-US" sz="2000" dirty="0" err="1"/>
              <a:t>organisation</a:t>
            </a:r>
            <a:r>
              <a:rPr lang="en-US" sz="2000" dirty="0"/>
              <a:t> and resources if needed, e.g. equipment ready the night before,  check travel </a:t>
            </a:r>
            <a:r>
              <a:rPr lang="en-US" sz="2000" dirty="0" smtClean="0"/>
              <a:t>arrangements for exams to reduce stress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Healthy </a:t>
            </a:r>
            <a:r>
              <a:rPr lang="en-US" sz="2000" dirty="0"/>
              <a:t>Lifestyles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1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counselling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1365161"/>
            <a:ext cx="8043932" cy="51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6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Lifestyles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23493"/>
            <a:ext cx="8946541" cy="5254580"/>
          </a:xfrm>
        </p:spPr>
        <p:txBody>
          <a:bodyPr>
            <a:normAutofit/>
          </a:bodyPr>
          <a:lstStyle/>
          <a:p>
            <a:r>
              <a:rPr lang="en-GB" sz="2400" dirty="0"/>
              <a:t>Eat breakfast and a drink</a:t>
            </a:r>
          </a:p>
          <a:p>
            <a:r>
              <a:rPr lang="en-GB" sz="2400" dirty="0"/>
              <a:t>Drink water                                  </a:t>
            </a:r>
          </a:p>
          <a:p>
            <a:r>
              <a:rPr lang="en-GB" sz="2400" dirty="0"/>
              <a:t>Healthy snacks</a:t>
            </a:r>
          </a:p>
          <a:p>
            <a:r>
              <a:rPr lang="en-GB" sz="2400" dirty="0"/>
              <a:t>Eat lunch</a:t>
            </a:r>
          </a:p>
          <a:p>
            <a:r>
              <a:rPr lang="en-GB" sz="2400" dirty="0"/>
              <a:t>Plenty of fruit and </a:t>
            </a:r>
            <a:r>
              <a:rPr lang="en-GB" sz="2400" dirty="0" smtClean="0"/>
              <a:t>vegetables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u="sng" dirty="0" smtClean="0"/>
              <a:t>AVOID</a:t>
            </a:r>
            <a:endParaRPr lang="en-GB" sz="2400" u="sng" dirty="0"/>
          </a:p>
          <a:p>
            <a:r>
              <a:rPr lang="en-GB" sz="2400" dirty="0" smtClean="0"/>
              <a:t>fizzy </a:t>
            </a:r>
            <a:r>
              <a:rPr lang="en-GB" sz="2400" dirty="0"/>
              <a:t>drinks                             </a:t>
            </a:r>
          </a:p>
          <a:p>
            <a:r>
              <a:rPr lang="en-GB" sz="2400" dirty="0" smtClean="0"/>
              <a:t>Excessive sweets </a:t>
            </a:r>
            <a:r>
              <a:rPr lang="en-GB" sz="2400" dirty="0"/>
              <a:t>or </a:t>
            </a:r>
            <a:r>
              <a:rPr lang="en-GB" sz="2400" dirty="0" smtClean="0"/>
              <a:t>chocolate</a:t>
            </a:r>
          </a:p>
          <a:p>
            <a:r>
              <a:rPr lang="en-GB" sz="2400" dirty="0" smtClean="0"/>
              <a:t>caffeine </a:t>
            </a:r>
            <a:r>
              <a:rPr lang="en-GB" sz="2400" dirty="0"/>
              <a:t>especially before </a:t>
            </a:r>
            <a:r>
              <a:rPr lang="en-GB" sz="2400" dirty="0" smtClean="0"/>
              <a:t>bed</a:t>
            </a:r>
            <a:endParaRPr lang="en-GB" sz="2400" dirty="0"/>
          </a:p>
        </p:txBody>
      </p:sp>
      <p:pic>
        <p:nvPicPr>
          <p:cNvPr id="4" name="Picture 2" descr="C:\Users\lke\Local Settings\Temporary Internet Files\Content.IE5\5HSBNC5G\MC9003470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31" y="488000"/>
            <a:ext cx="2282101" cy="26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31" y="3495492"/>
            <a:ext cx="2731384" cy="27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1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Living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091"/>
            <a:ext cx="8596668" cy="4581272"/>
          </a:xfrm>
        </p:spPr>
        <p:txBody>
          <a:bodyPr>
            <a:normAutofit/>
          </a:bodyPr>
          <a:lstStyle/>
          <a:p>
            <a:r>
              <a:rPr lang="en-GB" sz="2400" dirty="0"/>
              <a:t>8 hours sleep or more</a:t>
            </a:r>
          </a:p>
          <a:p>
            <a:r>
              <a:rPr lang="en-GB" sz="2400" dirty="0"/>
              <a:t>Calm time before sleep                </a:t>
            </a:r>
          </a:p>
          <a:p>
            <a:r>
              <a:rPr lang="en-GB" sz="2400" dirty="0"/>
              <a:t>Exercise </a:t>
            </a:r>
          </a:p>
          <a:p>
            <a:r>
              <a:rPr lang="en-GB" sz="2400" dirty="0"/>
              <a:t>Balance between revision and relaxation</a:t>
            </a:r>
          </a:p>
          <a:p>
            <a:r>
              <a:rPr lang="en-GB" sz="2400" dirty="0"/>
              <a:t>Early night before exams</a:t>
            </a:r>
          </a:p>
          <a:p>
            <a:endParaRPr lang="en-GB" sz="2400" dirty="0"/>
          </a:p>
          <a:p>
            <a:r>
              <a:rPr lang="en-GB" sz="2400" dirty="0"/>
              <a:t>NOT computing before sleep</a:t>
            </a:r>
          </a:p>
          <a:p>
            <a:r>
              <a:rPr lang="en-GB" sz="2400" dirty="0"/>
              <a:t>NOT texting in the night</a:t>
            </a:r>
          </a:p>
          <a:p>
            <a:r>
              <a:rPr lang="en-GB" sz="2400" dirty="0"/>
              <a:t>NOT online computer games at night</a:t>
            </a:r>
          </a:p>
          <a:p>
            <a:endParaRPr lang="en-GB" dirty="0"/>
          </a:p>
        </p:txBody>
      </p:sp>
      <p:pic>
        <p:nvPicPr>
          <p:cNvPr id="4" name="Picture 2" descr="C:\Users\lke\Local Settings\Temporary Internet Files\Content.IE5\W6I45P7G\MC9003588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88" y="1212760"/>
            <a:ext cx="2807089" cy="23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9877"/>
            <a:ext cx="8946541" cy="52167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kern="0" dirty="0"/>
              <a:t>K</a:t>
            </a:r>
            <a:r>
              <a:rPr lang="en-GB" sz="2000" kern="0" dirty="0" smtClean="0"/>
              <a:t>now </a:t>
            </a:r>
            <a:r>
              <a:rPr lang="en-GB" sz="2000" kern="0" dirty="0"/>
              <a:t>dates and times - students get an individual timetable </a:t>
            </a:r>
            <a:r>
              <a:rPr lang="en-GB" sz="2000" kern="0" dirty="0" smtClean="0"/>
              <a:t>with their final report and </a:t>
            </a:r>
            <a:r>
              <a:rPr lang="en-GB" sz="2000" kern="0" dirty="0"/>
              <a:t>the whole school one </a:t>
            </a:r>
            <a:r>
              <a:rPr lang="en-GB" sz="2000" kern="0" dirty="0" smtClean="0"/>
              <a:t>is in the booklet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kern="0" dirty="0"/>
              <a:t>Text message reminders before all exams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 sz="2000" kern="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Am or pm?</a:t>
            </a:r>
            <a:endParaRPr lang="en-GB" sz="2000" kern="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000" kern="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GB" sz="2000" kern="0" dirty="0" smtClean="0"/>
              <a:t>Morning exams: should be in the canteen at 8.30,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GB" sz="2000" kern="0" dirty="0" smtClean="0"/>
              <a:t>Afternoon exams: should be in the canteen by 1.10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000" kern="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GB" sz="2000" b="1" u="sng" kern="0" dirty="0" smtClean="0"/>
              <a:t>Equipment</a:t>
            </a:r>
            <a:endParaRPr lang="en-GB" sz="2000" b="1" u="sng" kern="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sz="2000" kern="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/>
              <a:t>Black </a:t>
            </a:r>
            <a:r>
              <a:rPr lang="en-GB" sz="2000" kern="0" dirty="0" smtClean="0"/>
              <a:t>pens ( not erasable) you can write neatly with</a:t>
            </a:r>
            <a:endParaRPr lang="en-GB" sz="2000" kern="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/>
              <a:t>Water bottle must not have labels 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/>
              <a:t>Clear pencil case with a range of equipment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/>
              <a:t>Must have their usual calculator for Maths and Science exams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Must hand in mobile phones or leave them at home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kern="0" dirty="0" smtClean="0"/>
              <a:t>Don’t wear smart watches</a:t>
            </a:r>
            <a:endParaRPr lang="en-GB" sz="2000" kern="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GB" kern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2442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1446"/>
            <a:ext cx="8596668" cy="1135626"/>
          </a:xfrm>
        </p:spPr>
        <p:txBody>
          <a:bodyPr/>
          <a:lstStyle/>
          <a:p>
            <a:r>
              <a:rPr lang="en-GB" dirty="0" smtClean="0"/>
              <a:t>Exam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1032387"/>
            <a:ext cx="9594761" cy="5316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 smtClean="0"/>
              <a:t>Lateness</a:t>
            </a:r>
            <a:endParaRPr lang="en-GB" dirty="0"/>
          </a:p>
          <a:p>
            <a:r>
              <a:rPr lang="en-GB" dirty="0" smtClean="0"/>
              <a:t>If running late, phone student services or reception or e-mail examsofficer@cdarwin.com</a:t>
            </a:r>
          </a:p>
          <a:p>
            <a:r>
              <a:rPr lang="en-GB" dirty="0" smtClean="0"/>
              <a:t>Students </a:t>
            </a:r>
            <a:r>
              <a:rPr lang="en-GB" dirty="0"/>
              <a:t>arriving late may not be admitted to the exam </a:t>
            </a:r>
            <a:r>
              <a:rPr lang="en-GB" dirty="0" smtClean="0"/>
              <a:t>room</a:t>
            </a:r>
          </a:p>
          <a:p>
            <a:pPr marL="0" indent="0">
              <a:buNone/>
            </a:pPr>
            <a:endParaRPr lang="en-GB" b="1" u="sng" kern="0" dirty="0"/>
          </a:p>
          <a:p>
            <a:pPr marL="0" indent="0">
              <a:buNone/>
            </a:pPr>
            <a:r>
              <a:rPr lang="en-GB" b="1" u="sng" kern="0" dirty="0" smtClean="0"/>
              <a:t>Illness Procedures</a:t>
            </a:r>
            <a:endParaRPr lang="en-GB" dirty="0"/>
          </a:p>
          <a:p>
            <a:r>
              <a:rPr lang="en-GB" dirty="0"/>
              <a:t>If </a:t>
            </a:r>
            <a:r>
              <a:rPr lang="en-GB" b="1" dirty="0"/>
              <a:t>very</a:t>
            </a:r>
            <a:r>
              <a:rPr lang="en-GB" dirty="0"/>
              <a:t> ill and so unable to attend the exam, need to get a doctor's note the same day and contact school (exams </a:t>
            </a:r>
            <a:r>
              <a:rPr lang="en-GB" dirty="0" smtClean="0"/>
              <a:t>office by e-mail </a:t>
            </a:r>
            <a:r>
              <a:rPr lang="en-GB" dirty="0"/>
              <a:t>or students </a:t>
            </a:r>
            <a:r>
              <a:rPr lang="en-GB" dirty="0" smtClean="0"/>
              <a:t>services by phone) </a:t>
            </a:r>
            <a:r>
              <a:rPr lang="en-GB" dirty="0"/>
              <a:t>that morning to tell us you aren't coming</a:t>
            </a:r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will send this to the exam board </a:t>
            </a:r>
            <a:r>
              <a:rPr lang="en-GB" dirty="0" smtClean="0"/>
              <a:t>but they make very small/no consideration-they could </a:t>
            </a:r>
            <a:r>
              <a:rPr lang="en-GB" dirty="0"/>
              <a:t>end up with no score for that paper so should try to come in </a:t>
            </a:r>
            <a:r>
              <a:rPr lang="en-GB" dirty="0" smtClean="0"/>
              <a:t>if </a:t>
            </a:r>
            <a:r>
              <a:rPr lang="en-GB" dirty="0"/>
              <a:t>at all possible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Students failing to attend their exam </a:t>
            </a:r>
            <a:r>
              <a:rPr lang="en-GB" dirty="0" smtClean="0"/>
              <a:t>for no reason will </a:t>
            </a:r>
            <a:r>
              <a:rPr lang="en-GB" dirty="0"/>
              <a:t>be charged the cost of the entry for that exam, which </a:t>
            </a:r>
            <a:r>
              <a:rPr lang="en-GB" dirty="0" smtClean="0"/>
              <a:t>will </a:t>
            </a:r>
            <a:r>
              <a:rPr lang="en-GB" dirty="0"/>
              <a:t>be from </a:t>
            </a:r>
            <a:r>
              <a:rPr lang="en-GB" dirty="0" smtClean="0"/>
              <a:t>£35 </a:t>
            </a:r>
            <a:r>
              <a:rPr lang="en-GB" dirty="0"/>
              <a:t>to </a:t>
            </a:r>
            <a:r>
              <a:rPr lang="en-GB" dirty="0" smtClean="0"/>
              <a:t>£48.50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4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48480" cy="72980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7" y="270456"/>
            <a:ext cx="5499280" cy="59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Aims of the Evening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8497"/>
            <a:ext cx="8946541" cy="499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To provide parents and carers with the information they need to support their children in being successful in their exams, including: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400" dirty="0" smtClean="0"/>
              <a:t>Important dates, arrangements and administration</a:t>
            </a:r>
          </a:p>
          <a:p>
            <a:r>
              <a:rPr lang="en-GB" sz="2400" dirty="0"/>
              <a:t>G</a:t>
            </a:r>
            <a:r>
              <a:rPr lang="en-GB" sz="2400" dirty="0" smtClean="0"/>
              <a:t>uidance on homework and revision and how to help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nformation about GCSE English and Maths</a:t>
            </a:r>
          </a:p>
          <a:p>
            <a:r>
              <a:rPr lang="en-GB" sz="2400" dirty="0" smtClean="0"/>
              <a:t>Managing anxiety and stress</a:t>
            </a:r>
          </a:p>
          <a:p>
            <a:r>
              <a:rPr lang="en-GB" sz="2400" dirty="0" smtClean="0"/>
              <a:t>Exam arrangements and progress tracking</a:t>
            </a:r>
          </a:p>
          <a:p>
            <a:r>
              <a:rPr lang="en-GB" sz="2400" dirty="0" smtClean="0"/>
              <a:t>Rewards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0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693"/>
            <a:ext cx="11184108" cy="1320800"/>
          </a:xfrm>
        </p:spPr>
        <p:txBody>
          <a:bodyPr/>
          <a:lstStyle/>
          <a:p>
            <a:r>
              <a:rPr lang="en-GB" dirty="0" smtClean="0"/>
              <a:t>Prom and rewards – Letter will be sent out this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493"/>
            <a:ext cx="10540165" cy="525764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Reward Post cards – Given out approximately every 2 weeks for Aspire, Endeavour or Achieve</a:t>
            </a:r>
          </a:p>
          <a:p>
            <a:r>
              <a:rPr lang="en-GB" sz="2000" dirty="0" smtClean="0"/>
              <a:t>The aim is to get all 3.   Students will bring these home on the day of assembly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u="sng" dirty="0" smtClean="0"/>
              <a:t>Prom is a reward for those pupils who:</a:t>
            </a:r>
          </a:p>
          <a:p>
            <a:r>
              <a:rPr lang="en-GB" sz="2000" dirty="0" smtClean="0"/>
              <a:t>Have no exclusions during year 11</a:t>
            </a:r>
          </a:p>
          <a:p>
            <a:r>
              <a:rPr lang="en-GB" sz="2000" dirty="0" smtClean="0"/>
              <a:t>Are NOT in the red lowest band for effort or behaviour</a:t>
            </a:r>
          </a:p>
          <a:p>
            <a:r>
              <a:rPr lang="en-GB" sz="2000" dirty="0" smtClean="0"/>
              <a:t>Have 95% attendance or above</a:t>
            </a:r>
          </a:p>
          <a:p>
            <a:r>
              <a:rPr lang="en-GB" sz="2000" dirty="0" smtClean="0"/>
              <a:t>Are punctual to form and are not late more than 6 times in a half term</a:t>
            </a:r>
          </a:p>
          <a:p>
            <a:r>
              <a:rPr lang="en-GB" sz="2000" dirty="0" smtClean="0"/>
              <a:t>Are respectful and cooperative with staff in school</a:t>
            </a:r>
          </a:p>
          <a:p>
            <a:r>
              <a:rPr lang="en-GB" sz="2000" dirty="0" smtClean="0"/>
              <a:t>Behave appropriately in the wider community this includes travelling to and from school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9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2"/>
            <a:ext cx="8596668" cy="5151549"/>
          </a:xfrm>
        </p:spPr>
        <p:txBody>
          <a:bodyPr>
            <a:noAutofit/>
          </a:bodyPr>
          <a:lstStyle/>
          <a:p>
            <a:r>
              <a:rPr lang="en-GB" sz="2000" dirty="0" smtClean="0"/>
              <a:t>Please get in touch if you need to</a:t>
            </a:r>
          </a:p>
          <a:p>
            <a:endParaRPr lang="en-GB" sz="2000" dirty="0"/>
          </a:p>
          <a:p>
            <a:r>
              <a:rPr lang="en-GB" sz="2000" dirty="0" smtClean="0"/>
              <a:t>Form Tutor</a:t>
            </a:r>
          </a:p>
          <a:p>
            <a:r>
              <a:rPr lang="en-GB" sz="2000" dirty="0" smtClean="0"/>
              <a:t>Class Teacher</a:t>
            </a:r>
          </a:p>
          <a:p>
            <a:r>
              <a:rPr lang="en-GB" sz="2000" dirty="0" smtClean="0"/>
              <a:t>Heads of Department</a:t>
            </a:r>
            <a:endParaRPr lang="en-GB" sz="2000" dirty="0"/>
          </a:p>
          <a:p>
            <a:r>
              <a:rPr lang="en-GB" sz="2000" dirty="0" smtClean="0"/>
              <a:t>Mrs Gater</a:t>
            </a:r>
          </a:p>
          <a:p>
            <a:r>
              <a:rPr lang="en-GB" sz="2000" dirty="0" smtClean="0"/>
              <a:t>Mrs Tsang</a:t>
            </a:r>
          </a:p>
          <a:p>
            <a:r>
              <a:rPr lang="en-GB" sz="2000" dirty="0" smtClean="0"/>
              <a:t>Ms Kelly      </a:t>
            </a:r>
          </a:p>
          <a:p>
            <a:pPr marL="0" indent="0">
              <a:buNone/>
            </a:pPr>
            <a:r>
              <a:rPr lang="en-GB" sz="2000" dirty="0" smtClean="0"/>
              <a:t>Contact Details are in the booklet</a:t>
            </a:r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Do you receive The Link every Friday? If not, we do not have your current e-mail address on the system         </a:t>
            </a:r>
          </a:p>
        </p:txBody>
      </p:sp>
    </p:spTree>
    <p:extLst>
      <p:ext uri="{BB962C8B-B14F-4D97-AF65-F5344CB8AC3E}">
        <p14:creationId xmlns:p14="http://schemas.microsoft.com/office/powerpoint/2010/main" val="24091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8596668" cy="850005"/>
          </a:xfrm>
        </p:spPr>
        <p:txBody>
          <a:bodyPr/>
          <a:lstStyle/>
          <a:p>
            <a:r>
              <a:rPr lang="en-GB" dirty="0" smtClean="0"/>
              <a:t>Important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59854"/>
            <a:ext cx="8946541" cy="573109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Year </a:t>
            </a:r>
            <a:r>
              <a:rPr lang="en-GB" dirty="0"/>
              <a:t>11 Drama devised mock: Monday 4</a:t>
            </a:r>
            <a:r>
              <a:rPr lang="en-GB" baseline="30000" dirty="0"/>
              <a:t>th</a:t>
            </a:r>
            <a:r>
              <a:rPr lang="en-GB" dirty="0"/>
              <a:t> November, after school</a:t>
            </a:r>
          </a:p>
          <a:p>
            <a:r>
              <a:rPr lang="en-GB" dirty="0"/>
              <a:t>Year 11 Drama devised performance </a:t>
            </a:r>
            <a:r>
              <a:rPr lang="en-GB" b="1" dirty="0"/>
              <a:t>exam</a:t>
            </a:r>
            <a:r>
              <a:rPr lang="en-GB" dirty="0"/>
              <a:t>: Wednesday 20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Form Information Evening 			21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N</a:t>
            </a:r>
            <a:r>
              <a:rPr lang="en-GB" dirty="0" smtClean="0"/>
              <a:t>ovember	</a:t>
            </a:r>
          </a:p>
          <a:p>
            <a:r>
              <a:rPr lang="en-GB" dirty="0"/>
              <a:t>Pre-Public Exams (PPEs)			</a:t>
            </a:r>
            <a:r>
              <a:rPr lang="en-GB" dirty="0" smtClean="0"/>
              <a:t>	25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November – 13</a:t>
            </a:r>
            <a:r>
              <a:rPr lang="en-GB" baseline="30000" dirty="0"/>
              <a:t>th</a:t>
            </a:r>
            <a:r>
              <a:rPr lang="en-GB" dirty="0"/>
              <a:t> December	</a:t>
            </a:r>
          </a:p>
          <a:p>
            <a:r>
              <a:rPr lang="en-GB" dirty="0" smtClean="0"/>
              <a:t>PARENTS EVENING 1				        7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r>
              <a:rPr lang="en-GB" dirty="0"/>
              <a:t>PPE RESULTS ASSEMBLY			</a:t>
            </a:r>
            <a:r>
              <a:rPr lang="en-GB" dirty="0" smtClean="0"/>
              <a:t>	15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</a:p>
          <a:p>
            <a:r>
              <a:rPr lang="en-GB" dirty="0" smtClean="0"/>
              <a:t>PARENTS EVENING 2			 	       23</a:t>
            </a:r>
            <a:r>
              <a:rPr lang="en-GB" baseline="30000" dirty="0" smtClean="0"/>
              <a:t>rd</a:t>
            </a:r>
            <a:r>
              <a:rPr lang="en-GB" dirty="0" smtClean="0"/>
              <a:t> January</a:t>
            </a:r>
          </a:p>
          <a:p>
            <a:r>
              <a:rPr lang="en-GB" dirty="0" smtClean="0"/>
              <a:t>PPE – CORE SUBJECTS			       	       2</a:t>
            </a:r>
            <a:r>
              <a:rPr lang="en-GB" baseline="30000" dirty="0" smtClean="0"/>
              <a:t>nd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Information Evening 2			       	       19</a:t>
            </a:r>
            <a:r>
              <a:rPr lang="en-GB" baseline="30000" dirty="0" smtClean="0"/>
              <a:t>th</a:t>
            </a:r>
            <a:r>
              <a:rPr lang="en-GB" dirty="0" smtClean="0"/>
              <a:t> March?</a:t>
            </a:r>
          </a:p>
          <a:p>
            <a:r>
              <a:rPr lang="en-GB" dirty="0" smtClean="0"/>
              <a:t>Holiday Revision Classes                		Easter and May Half Term holiday</a:t>
            </a:r>
          </a:p>
          <a:p>
            <a:r>
              <a:rPr lang="en-GB" dirty="0" smtClean="0"/>
              <a:t>GCSE Dance exam			       		26</a:t>
            </a:r>
            <a:r>
              <a:rPr lang="en-GB" baseline="30000" dirty="0" smtClean="0"/>
              <a:t>th</a:t>
            </a:r>
            <a:r>
              <a:rPr lang="en-GB" dirty="0" smtClean="0"/>
              <a:t> and 27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Art and Textiles GCSE				   	Week of 27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</a:p>
          <a:p>
            <a:r>
              <a:rPr lang="en-GB" dirty="0" smtClean="0"/>
              <a:t>START OF WRITTEN EXAMS				11</a:t>
            </a:r>
            <a:r>
              <a:rPr lang="en-GB" baseline="30000" dirty="0" smtClean="0"/>
              <a:t>th</a:t>
            </a:r>
            <a:r>
              <a:rPr lang="en-GB" dirty="0" smtClean="0"/>
              <a:t> May</a:t>
            </a:r>
          </a:p>
          <a:p>
            <a:r>
              <a:rPr lang="en-GB" dirty="0" smtClean="0"/>
              <a:t>LEAVERS ASSEMBLY (AFTER PHYSICS GCSE)</a:t>
            </a:r>
            <a:r>
              <a:rPr lang="en-GB" dirty="0"/>
              <a:t> </a:t>
            </a:r>
            <a:r>
              <a:rPr lang="en-GB" dirty="0" smtClean="0"/>
              <a:t>   12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</a:p>
          <a:p>
            <a:r>
              <a:rPr lang="en-GB" dirty="0" smtClean="0"/>
              <a:t>PROM</a:t>
            </a:r>
            <a:r>
              <a:rPr lang="en-GB" dirty="0"/>
              <a:t> </a:t>
            </a:r>
            <a:r>
              <a:rPr lang="en-GB" dirty="0" smtClean="0"/>
              <a:t>AND END OF YEAR 11				26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Sixth Form Taster Day                                 29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</a:p>
          <a:p>
            <a:r>
              <a:rPr lang="en-GB" dirty="0" smtClean="0"/>
              <a:t>GCSE Results and 6th Form Enrolment         20</a:t>
            </a:r>
            <a:r>
              <a:rPr lang="en-GB" baseline="30000" dirty="0" smtClean="0"/>
              <a:t>th</a:t>
            </a:r>
            <a:r>
              <a:rPr lang="en-GB" dirty="0" smtClean="0"/>
              <a:t> August from 10.30am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890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Student Successful?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Excellent Attendance</a:t>
            </a:r>
          </a:p>
          <a:p>
            <a:r>
              <a:rPr lang="en-GB" sz="2000" dirty="0" smtClean="0"/>
              <a:t>Excellent Punctuality</a:t>
            </a:r>
          </a:p>
          <a:p>
            <a:r>
              <a:rPr lang="en-GB" sz="2000" dirty="0" smtClean="0"/>
              <a:t>Completing all homework</a:t>
            </a:r>
          </a:p>
          <a:p>
            <a:r>
              <a:rPr lang="en-GB" sz="2000" dirty="0" smtClean="0"/>
              <a:t>Using lessons wisely-listening, working hard, asking questions if needed</a:t>
            </a:r>
          </a:p>
          <a:p>
            <a:r>
              <a:rPr lang="en-GB" sz="2000" dirty="0" smtClean="0"/>
              <a:t>Good organisation</a:t>
            </a:r>
          </a:p>
          <a:p>
            <a:endParaRPr lang="en-GB" sz="2000" dirty="0"/>
          </a:p>
          <a:p>
            <a:r>
              <a:rPr lang="en-GB" sz="2000" dirty="0" smtClean="0"/>
              <a:t>Enough revision</a:t>
            </a:r>
          </a:p>
          <a:p>
            <a:r>
              <a:rPr lang="en-GB" sz="2000" dirty="0" smtClean="0"/>
              <a:t>Effective revision</a:t>
            </a:r>
          </a:p>
          <a:p>
            <a:r>
              <a:rPr lang="en-GB" sz="2000" dirty="0" smtClean="0"/>
              <a:t>Exam practice questions</a:t>
            </a:r>
          </a:p>
          <a:p>
            <a:endParaRPr lang="en-GB" sz="2000" dirty="0" smtClean="0"/>
          </a:p>
          <a:p>
            <a:r>
              <a:rPr lang="en-GB" sz="2000" dirty="0" smtClean="0"/>
              <a:t>Maintaining motivation-having a post-16 goal</a:t>
            </a:r>
          </a:p>
          <a:p>
            <a:r>
              <a:rPr lang="en-GB" sz="2000" dirty="0" smtClean="0"/>
              <a:t>Support and encouragement at home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4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3645"/>
            <a:ext cx="8946541" cy="49347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Check they are doing all homework (you can have parent login for SMH)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 smtClean="0"/>
              <a:t>Ask them how you can help to support them with their revision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Help </a:t>
            </a:r>
            <a:r>
              <a:rPr lang="en-GB" dirty="0"/>
              <a:t>to make a revision </a:t>
            </a:r>
            <a:r>
              <a:rPr lang="en-GB" dirty="0" smtClean="0"/>
              <a:t>timetable or tally chart.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Explore </a:t>
            </a:r>
            <a:r>
              <a:rPr lang="en-GB" dirty="0"/>
              <a:t>with your child different revision </a:t>
            </a:r>
            <a:r>
              <a:rPr lang="en-GB" dirty="0" smtClean="0"/>
              <a:t>techniques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r>
              <a:rPr lang="en-GB" dirty="0" smtClean="0"/>
              <a:t>Encourage </a:t>
            </a:r>
            <a:r>
              <a:rPr lang="en-GB" dirty="0"/>
              <a:t>your child to </a:t>
            </a:r>
            <a:r>
              <a:rPr lang="en-GB" dirty="0" smtClean="0"/>
              <a:t>attend </a:t>
            </a:r>
            <a:r>
              <a:rPr lang="en-GB" dirty="0"/>
              <a:t>after school revision </a:t>
            </a:r>
            <a:r>
              <a:rPr lang="en-GB" dirty="0" smtClean="0"/>
              <a:t>classes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Help them to avoid distractions, e.g. agree where the mobile phone will go during revision time, set time limits for computer games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Offer to test them if they’ve been learning something</a:t>
            </a:r>
          </a:p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Praise/motivate/reward if needed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Two SEPARATELY GRADED Exams: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English Language – 2 exam papers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English Literature – 2 exam papers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BOTH are 100% exam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434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We use SHOW MY HOMEWORK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Quotation revision before tests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Exam questions to do at home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37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9099"/>
            <a:ext cx="8596668" cy="4882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/>
              <a:t>English Literature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Four ‘texts’:</a:t>
            </a:r>
          </a:p>
          <a:p>
            <a:pPr marL="0" indent="0" algn="ctr">
              <a:buNone/>
            </a:pPr>
            <a:r>
              <a:rPr lang="en-US" sz="2800" dirty="0"/>
              <a:t> An Inspector Calls</a:t>
            </a:r>
          </a:p>
          <a:p>
            <a:pPr marL="0" indent="0" algn="ctr">
              <a:buNone/>
            </a:pPr>
            <a:r>
              <a:rPr lang="en-US" sz="2800" dirty="0"/>
              <a:t>War of the Worlds</a:t>
            </a:r>
          </a:p>
          <a:p>
            <a:pPr marL="0" indent="0" algn="ctr">
              <a:buNone/>
            </a:pPr>
            <a:r>
              <a:rPr lang="en-US" sz="2800" dirty="0"/>
              <a:t>Romeo and Juliet</a:t>
            </a:r>
          </a:p>
          <a:p>
            <a:pPr marL="0" indent="0" algn="ctr">
              <a:buNone/>
            </a:pPr>
            <a:r>
              <a:rPr lang="en-US" sz="2800" dirty="0"/>
              <a:t>Love and Relationships Poetry Anthology (15 poems)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At least 120 quotes to learn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89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Maths-PRACTICE,PRACTICE,PRACTICE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4555"/>
            <a:ext cx="8596668" cy="425680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Complete practice papers at home</a:t>
            </a:r>
          </a:p>
          <a:p>
            <a:r>
              <a:rPr lang="en-GB" sz="2400" dirty="0" err="1" smtClean="0"/>
              <a:t>MathsWatch</a:t>
            </a:r>
            <a:r>
              <a:rPr lang="en-GB" sz="2400" dirty="0" smtClean="0"/>
              <a:t> online tool</a:t>
            </a:r>
            <a:r>
              <a:rPr lang="en-GB" sz="2400" dirty="0"/>
              <a:t> </a:t>
            </a:r>
            <a:r>
              <a:rPr lang="en-GB" sz="2400" dirty="0" smtClean="0"/>
              <a:t>with help videos</a:t>
            </a:r>
          </a:p>
          <a:p>
            <a:r>
              <a:rPr lang="en-GB" sz="2400" dirty="0" smtClean="0"/>
              <a:t>Maths revision sessions after school on </a:t>
            </a:r>
            <a:r>
              <a:rPr lang="en-GB" sz="2400" b="1" dirty="0" smtClean="0"/>
              <a:t>Mondays</a:t>
            </a:r>
          </a:p>
          <a:p>
            <a:r>
              <a:rPr lang="en-GB" sz="2400" dirty="0" smtClean="0"/>
              <a:t>Intervention – students will be selected to attend revision sessions in the morning during registration</a:t>
            </a:r>
          </a:p>
          <a:p>
            <a:r>
              <a:rPr lang="en-GB" sz="2400" dirty="0" smtClean="0"/>
              <a:t>Students should ask any Maths teacher for help if needed</a:t>
            </a:r>
          </a:p>
          <a:p>
            <a:endParaRPr lang="en-GB" sz="2400" dirty="0"/>
          </a:p>
          <a:p>
            <a:r>
              <a:rPr lang="en-GB" sz="2400" dirty="0" smtClean="0"/>
              <a:t>Predicted </a:t>
            </a:r>
            <a:r>
              <a:rPr lang="en-GB" sz="2400" dirty="0"/>
              <a:t>papers in between each exam-students should collect them from Maths and complete them at home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645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985</TotalTime>
  <Words>1010</Words>
  <Application>Microsoft Office PowerPoint</Application>
  <PresentationFormat>Widescreen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Year 11 Information Evening       Ms Kelly and Mrs Tsang</vt:lpstr>
      <vt:lpstr>The Aims of the Evening</vt:lpstr>
      <vt:lpstr>Important Dates</vt:lpstr>
      <vt:lpstr>What Makes a Student Successful?</vt:lpstr>
      <vt:lpstr>How Can You Help?</vt:lpstr>
      <vt:lpstr>English</vt:lpstr>
      <vt:lpstr>English</vt:lpstr>
      <vt:lpstr>English</vt:lpstr>
      <vt:lpstr>Maths-PRACTICE,PRACTICE,PRACTICE</vt:lpstr>
      <vt:lpstr>Revision-what is appropriate?</vt:lpstr>
      <vt:lpstr>Its Ok to not be OK</vt:lpstr>
      <vt:lpstr>PowerPoint Presentation</vt:lpstr>
      <vt:lpstr>How Can You Help Them Cope?</vt:lpstr>
      <vt:lpstr>Online counselling</vt:lpstr>
      <vt:lpstr>Healthy Lifestyles</vt:lpstr>
      <vt:lpstr>Healthy Living</vt:lpstr>
      <vt:lpstr>Exam Advice</vt:lpstr>
      <vt:lpstr>Exam Expectations</vt:lpstr>
      <vt:lpstr>PowerPoint Presentation</vt:lpstr>
      <vt:lpstr>Prom and rewards – Letter will be sent out this week</vt:lpstr>
      <vt:lpstr>And Finally…..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Information Evening</dc:title>
  <dc:creator>Mrs Tsang</dc:creator>
  <cp:lastModifiedBy>Mrs Kelly</cp:lastModifiedBy>
  <cp:revision>158</cp:revision>
  <dcterms:created xsi:type="dcterms:W3CDTF">2019-03-14T11:46:39Z</dcterms:created>
  <dcterms:modified xsi:type="dcterms:W3CDTF">2019-09-19T10:58:47Z</dcterms:modified>
</cp:coreProperties>
</file>